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omments/modernComment_11F_7164447E.xml" ContentType="application/vnd.ms-powerpoint.comment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5" r:id="rId4"/>
  </p:sldMasterIdLst>
  <p:notesMasterIdLst>
    <p:notesMasterId r:id="rId53"/>
  </p:notesMasterIdLst>
  <p:handoutMasterIdLst>
    <p:handoutMasterId r:id="rId54"/>
  </p:handoutMasterIdLst>
  <p:sldIdLst>
    <p:sldId id="278" r:id="rId5"/>
    <p:sldId id="282" r:id="rId6"/>
    <p:sldId id="283" r:id="rId7"/>
    <p:sldId id="284" r:id="rId8"/>
    <p:sldId id="285" r:id="rId9"/>
    <p:sldId id="286" r:id="rId10"/>
    <p:sldId id="329" r:id="rId11"/>
    <p:sldId id="292" r:id="rId12"/>
    <p:sldId id="287" r:id="rId13"/>
    <p:sldId id="288" r:id="rId14"/>
    <p:sldId id="289" r:id="rId15"/>
    <p:sldId id="290" r:id="rId16"/>
    <p:sldId id="291" r:id="rId17"/>
    <p:sldId id="293" r:id="rId18"/>
    <p:sldId id="294" r:id="rId19"/>
    <p:sldId id="295" r:id="rId20"/>
    <p:sldId id="296" r:id="rId21"/>
    <p:sldId id="297" r:id="rId22"/>
    <p:sldId id="298" r:id="rId23"/>
    <p:sldId id="299" r:id="rId24"/>
    <p:sldId id="300" r:id="rId25"/>
    <p:sldId id="301" r:id="rId26"/>
    <p:sldId id="304" r:id="rId27"/>
    <p:sldId id="305" r:id="rId28"/>
    <p:sldId id="302" r:id="rId29"/>
    <p:sldId id="303" r:id="rId30"/>
    <p:sldId id="306" r:id="rId31"/>
    <p:sldId id="327" r:id="rId32"/>
    <p:sldId id="326" r:id="rId33"/>
    <p:sldId id="328" r:id="rId34"/>
    <p:sldId id="307" r:id="rId35"/>
    <p:sldId id="308" r:id="rId36"/>
    <p:sldId id="309" r:id="rId37"/>
    <p:sldId id="310" r:id="rId38"/>
    <p:sldId id="311" r:id="rId39"/>
    <p:sldId id="312" r:id="rId40"/>
    <p:sldId id="313" r:id="rId41"/>
    <p:sldId id="314" r:id="rId42"/>
    <p:sldId id="315" r:id="rId43"/>
    <p:sldId id="316" r:id="rId44"/>
    <p:sldId id="317" r:id="rId45"/>
    <p:sldId id="318" r:id="rId46"/>
    <p:sldId id="319" r:id="rId47"/>
    <p:sldId id="320" r:id="rId48"/>
    <p:sldId id="321" r:id="rId49"/>
    <p:sldId id="322" r:id="rId50"/>
    <p:sldId id="323" r:id="rId51"/>
    <p:sldId id="325" r:id="rId5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p15:clr>
            <a:srgbClr val="F26B43"/>
          </p15:clr>
        </p15:guide>
        <p15:guide id="3" orient="horz" pos="216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C4B3F27B-25F3-1575-02FD-57BADBA297F4}" name="nicholas navarrete" initials="nn" userId="5a6c1f2d4b8ddaaa"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48EF31F-DF1C-4719-A059-62498001CC6B}" v="21" dt="2026-01-29T03:44:02.592"/>
  </p1510:revLst>
</p1510:revInfo>
</file>

<file path=ppt/tableStyles.xml><?xml version="1.0" encoding="utf-8"?>
<a:tblStyleLst xmlns:a="http://schemas.openxmlformats.org/drawingml/2006/main" def="{72833802-FEF1-4C79-8D5D-14CF1EAF98D9}">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7" autoAdjust="0"/>
    <p:restoredTop sz="74120" autoAdjust="0"/>
  </p:normalViewPr>
  <p:slideViewPr>
    <p:cSldViewPr snapToGrid="0">
      <p:cViewPr>
        <p:scale>
          <a:sx n="53" d="100"/>
          <a:sy n="53" d="100"/>
        </p:scale>
        <p:origin x="1829" y="254"/>
      </p:cViewPr>
      <p:guideLst>
        <p:guide pos="3840"/>
        <p:guide orient="horz" pos="2160"/>
      </p:guideLst>
    </p:cSldViewPr>
  </p:slideViewPr>
  <p:outlineViewPr>
    <p:cViewPr>
      <p:scale>
        <a:sx n="33" d="100"/>
        <a:sy n="33" d="100"/>
      </p:scale>
      <p:origin x="0" y="-331"/>
    </p:cViewPr>
  </p:outlineViewPr>
  <p:notesTextViewPr>
    <p:cViewPr>
      <p:scale>
        <a:sx n="1" d="1"/>
        <a:sy n="1" d="1"/>
      </p:scale>
      <p:origin x="0" y="0"/>
    </p:cViewPr>
  </p:notesTextViewPr>
  <p:sorterViewPr>
    <p:cViewPr>
      <p:scale>
        <a:sx n="100" d="100"/>
        <a:sy n="100" d="100"/>
      </p:scale>
      <p:origin x="0" y="-1757"/>
    </p:cViewPr>
  </p:sorterViewPr>
  <p:notesViewPr>
    <p:cSldViewPr snapToGrid="0">
      <p:cViewPr varScale="1">
        <p:scale>
          <a:sx n="63" d="100"/>
          <a:sy n="63" d="100"/>
        </p:scale>
        <p:origin x="3197" y="3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notesMaster" Target="notesMasters/notesMaster1.xml"/><Relationship Id="rId58" Type="http://schemas.openxmlformats.org/officeDocument/2006/relationships/tableStyles" Target="tableStyles.xml"/><Relationship Id="rId5" Type="http://schemas.openxmlformats.org/officeDocument/2006/relationships/slide" Target="slides/slide1.xml"/><Relationship Id="rId61" Type="http://schemas.microsoft.com/office/2018/10/relationships/authors" Target="author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icholas navarrete" userId="5a6c1f2d4b8ddaaa" providerId="LiveId" clId="{D2F97C0F-4756-4406-B341-6A06315A8ED7}"/>
    <pc:docChg chg="undo custSel addSld modSld">
      <pc:chgData name="nicholas navarrete" userId="5a6c1f2d4b8ddaaa" providerId="LiveId" clId="{D2F97C0F-4756-4406-B341-6A06315A8ED7}" dt="2026-01-29T03:52:29.343" v="975" actId="408"/>
      <pc:docMkLst>
        <pc:docMk/>
      </pc:docMkLst>
      <pc:sldChg chg="modSp mod">
        <pc:chgData name="nicholas navarrete" userId="5a6c1f2d4b8ddaaa" providerId="LiveId" clId="{D2F97C0F-4756-4406-B341-6A06315A8ED7}" dt="2026-01-29T03:42:45.665" v="901" actId="20577"/>
        <pc:sldMkLst>
          <pc:docMk/>
          <pc:sldMk cId="2665045518" sldId="282"/>
        </pc:sldMkLst>
        <pc:spChg chg="mod">
          <ac:chgData name="nicholas navarrete" userId="5a6c1f2d4b8ddaaa" providerId="LiveId" clId="{D2F97C0F-4756-4406-B341-6A06315A8ED7}" dt="2026-01-29T03:42:45.665" v="901" actId="20577"/>
          <ac:spMkLst>
            <pc:docMk/>
            <pc:sldMk cId="2665045518" sldId="282"/>
            <ac:spMk id="3" creationId="{1ABCA07C-1908-B1EB-82FA-EC63DAAF4CF4}"/>
          </ac:spMkLst>
        </pc:spChg>
      </pc:sldChg>
      <pc:sldChg chg="mod modShow">
        <pc:chgData name="nicholas navarrete" userId="5a6c1f2d4b8ddaaa" providerId="LiveId" clId="{D2F97C0F-4756-4406-B341-6A06315A8ED7}" dt="2026-01-29T03:13:38.066" v="11" actId="729"/>
        <pc:sldMkLst>
          <pc:docMk/>
          <pc:sldMk cId="1902396542" sldId="287"/>
        </pc:sldMkLst>
      </pc:sldChg>
      <pc:sldChg chg="modSp mod modNotesTx">
        <pc:chgData name="nicholas navarrete" userId="5a6c1f2d4b8ddaaa" providerId="LiveId" clId="{D2F97C0F-4756-4406-B341-6A06315A8ED7}" dt="2026-01-29T03:37:07.787" v="820" actId="114"/>
        <pc:sldMkLst>
          <pc:docMk/>
          <pc:sldMk cId="1167088123" sldId="288"/>
        </pc:sldMkLst>
        <pc:spChg chg="mod">
          <ac:chgData name="nicholas navarrete" userId="5a6c1f2d4b8ddaaa" providerId="LiveId" clId="{D2F97C0F-4756-4406-B341-6A06315A8ED7}" dt="2026-01-29T03:36:46.620" v="816" actId="20577"/>
          <ac:spMkLst>
            <pc:docMk/>
            <pc:sldMk cId="1167088123" sldId="288"/>
            <ac:spMk id="3" creationId="{0C3673FF-86C3-3409-CDD8-7B1B330B232D}"/>
          </ac:spMkLst>
        </pc:spChg>
      </pc:sldChg>
      <pc:sldChg chg="modSp mod modNotesTx">
        <pc:chgData name="nicholas navarrete" userId="5a6c1f2d4b8ddaaa" providerId="LiveId" clId="{D2F97C0F-4756-4406-B341-6A06315A8ED7}" dt="2026-01-29T03:44:01.936" v="917" actId="20577"/>
        <pc:sldMkLst>
          <pc:docMk/>
          <pc:sldMk cId="689703913" sldId="289"/>
        </pc:sldMkLst>
        <pc:spChg chg="mod">
          <ac:chgData name="nicholas navarrete" userId="5a6c1f2d4b8ddaaa" providerId="LiveId" clId="{D2F97C0F-4756-4406-B341-6A06315A8ED7}" dt="2026-01-29T03:37:37.521" v="824" actId="20577"/>
          <ac:spMkLst>
            <pc:docMk/>
            <pc:sldMk cId="689703913" sldId="289"/>
            <ac:spMk id="3" creationId="{C282A6EA-DA81-E5FD-8F2A-3BAFB33CDA46}"/>
          </ac:spMkLst>
        </pc:spChg>
      </pc:sldChg>
      <pc:sldChg chg="modNotesTx">
        <pc:chgData name="nicholas navarrete" userId="5a6c1f2d4b8ddaaa" providerId="LiveId" clId="{D2F97C0F-4756-4406-B341-6A06315A8ED7}" dt="2026-01-29T03:28:16.212" v="614" actId="20577"/>
        <pc:sldMkLst>
          <pc:docMk/>
          <pc:sldMk cId="4196586636" sldId="290"/>
        </pc:sldMkLst>
      </pc:sldChg>
      <pc:sldChg chg="modSp mod">
        <pc:chgData name="nicholas navarrete" userId="5a6c1f2d4b8ddaaa" providerId="LiveId" clId="{D2F97C0F-4756-4406-B341-6A06315A8ED7}" dt="2026-01-29T03:46:50.237" v="921" actId="20577"/>
        <pc:sldMkLst>
          <pc:docMk/>
          <pc:sldMk cId="352222256" sldId="291"/>
        </pc:sldMkLst>
        <pc:spChg chg="mod">
          <ac:chgData name="nicholas navarrete" userId="5a6c1f2d4b8ddaaa" providerId="LiveId" clId="{D2F97C0F-4756-4406-B341-6A06315A8ED7}" dt="2026-01-29T03:46:50.237" v="921" actId="20577"/>
          <ac:spMkLst>
            <pc:docMk/>
            <pc:sldMk cId="352222256" sldId="291"/>
            <ac:spMk id="3" creationId="{3402C11D-A0A7-F151-18B9-98BB10BEDAEC}"/>
          </ac:spMkLst>
        </pc:spChg>
      </pc:sldChg>
      <pc:sldChg chg="modNotesTx">
        <pc:chgData name="nicholas navarrete" userId="5a6c1f2d4b8ddaaa" providerId="LiveId" clId="{D2F97C0F-4756-4406-B341-6A06315A8ED7}" dt="2026-01-29T03:48:48.240" v="943" actId="113"/>
        <pc:sldMkLst>
          <pc:docMk/>
          <pc:sldMk cId="2886651206" sldId="294"/>
        </pc:sldMkLst>
      </pc:sldChg>
      <pc:sldChg chg="addSp modSp mod">
        <pc:chgData name="nicholas navarrete" userId="5a6c1f2d4b8ddaaa" providerId="LiveId" clId="{D2F97C0F-4756-4406-B341-6A06315A8ED7}" dt="2026-01-29T03:50:57.911" v="970" actId="1076"/>
        <pc:sldMkLst>
          <pc:docMk/>
          <pc:sldMk cId="2778222733" sldId="295"/>
        </pc:sldMkLst>
        <pc:picChg chg="add mod modCrop">
          <ac:chgData name="nicholas navarrete" userId="5a6c1f2d4b8ddaaa" providerId="LiveId" clId="{D2F97C0F-4756-4406-B341-6A06315A8ED7}" dt="2026-01-29T03:50:57.911" v="970" actId="1076"/>
          <ac:picMkLst>
            <pc:docMk/>
            <pc:sldMk cId="2778222733" sldId="295"/>
            <ac:picMk id="3" creationId="{55D15F2E-E46D-F551-9D6B-6ECC4EECCA50}"/>
          </ac:picMkLst>
        </pc:picChg>
        <pc:picChg chg="mod modCrop">
          <ac:chgData name="nicholas navarrete" userId="5a6c1f2d4b8ddaaa" providerId="LiveId" clId="{D2F97C0F-4756-4406-B341-6A06315A8ED7}" dt="2026-01-29T03:15:20.717" v="20" actId="732"/>
          <ac:picMkLst>
            <pc:docMk/>
            <pc:sldMk cId="2778222733" sldId="295"/>
            <ac:picMk id="6" creationId="{946B8839-20D0-3C1C-14FE-C4B8F0DD7B44}"/>
          </ac:picMkLst>
        </pc:picChg>
      </pc:sldChg>
      <pc:sldChg chg="modSp mod modNotesTx">
        <pc:chgData name="nicholas navarrete" userId="5a6c1f2d4b8ddaaa" providerId="LiveId" clId="{D2F97C0F-4756-4406-B341-6A06315A8ED7}" dt="2026-01-29T03:19:20.585" v="299" actId="20577"/>
        <pc:sldMkLst>
          <pc:docMk/>
          <pc:sldMk cId="2259703649" sldId="297"/>
        </pc:sldMkLst>
        <pc:picChg chg="mod modCrop">
          <ac:chgData name="nicholas navarrete" userId="5a6c1f2d4b8ddaaa" providerId="LiveId" clId="{D2F97C0F-4756-4406-B341-6A06315A8ED7}" dt="2026-01-29T03:18:19.624" v="183" actId="1035"/>
          <ac:picMkLst>
            <pc:docMk/>
            <pc:sldMk cId="2259703649" sldId="297"/>
            <ac:picMk id="10" creationId="{832DCC80-AB4D-0F92-C7C0-7F0F7D11F2DE}"/>
          </ac:picMkLst>
        </pc:picChg>
      </pc:sldChg>
      <pc:sldChg chg="modSp mod">
        <pc:chgData name="nicholas navarrete" userId="5a6c1f2d4b8ddaaa" providerId="LiveId" clId="{D2F97C0F-4756-4406-B341-6A06315A8ED7}" dt="2026-01-29T03:16:55.203" v="129" actId="207"/>
        <pc:sldMkLst>
          <pc:docMk/>
          <pc:sldMk cId="2570342967" sldId="298"/>
        </pc:sldMkLst>
        <pc:graphicFrameChg chg="modGraphic">
          <ac:chgData name="nicholas navarrete" userId="5a6c1f2d4b8ddaaa" providerId="LiveId" clId="{D2F97C0F-4756-4406-B341-6A06315A8ED7}" dt="2026-01-29T03:16:55.203" v="129" actId="207"/>
          <ac:graphicFrameMkLst>
            <pc:docMk/>
            <pc:sldMk cId="2570342967" sldId="298"/>
            <ac:graphicFrameMk id="5" creationId="{FA97850B-00D0-AAAC-59AA-59F56AD37D84}"/>
          </ac:graphicFrameMkLst>
        </pc:graphicFrameChg>
      </pc:sldChg>
      <pc:sldChg chg="modSp mod">
        <pc:chgData name="nicholas navarrete" userId="5a6c1f2d4b8ddaaa" providerId="LiveId" clId="{D2F97C0F-4756-4406-B341-6A06315A8ED7}" dt="2026-01-29T03:39:00.690" v="834" actId="14100"/>
        <pc:sldMkLst>
          <pc:docMk/>
          <pc:sldMk cId="2437366167" sldId="303"/>
        </pc:sldMkLst>
        <pc:picChg chg="mod">
          <ac:chgData name="nicholas navarrete" userId="5a6c1f2d4b8ddaaa" providerId="LiveId" clId="{D2F97C0F-4756-4406-B341-6A06315A8ED7}" dt="2026-01-29T03:39:00.690" v="834" actId="14100"/>
          <ac:picMkLst>
            <pc:docMk/>
            <pc:sldMk cId="2437366167" sldId="303"/>
            <ac:picMk id="5" creationId="{A2DC81AC-794C-B2D6-7F08-905D7B3C0142}"/>
          </ac:picMkLst>
        </pc:picChg>
      </pc:sldChg>
      <pc:sldChg chg="modSp">
        <pc:chgData name="nicholas navarrete" userId="5a6c1f2d4b8ddaaa" providerId="LiveId" clId="{D2F97C0F-4756-4406-B341-6A06315A8ED7}" dt="2026-01-29T03:38:42.966" v="830" actId="1076"/>
        <pc:sldMkLst>
          <pc:docMk/>
          <pc:sldMk cId="3432107668" sldId="305"/>
        </pc:sldMkLst>
        <pc:picChg chg="mod">
          <ac:chgData name="nicholas navarrete" userId="5a6c1f2d4b8ddaaa" providerId="LiveId" clId="{D2F97C0F-4756-4406-B341-6A06315A8ED7}" dt="2026-01-29T03:38:42.966" v="830" actId="1076"/>
          <ac:picMkLst>
            <pc:docMk/>
            <pc:sldMk cId="3432107668" sldId="305"/>
            <ac:picMk id="6" creationId="{4AE00069-D478-A4E9-95FD-C2A57F88FD35}"/>
          </ac:picMkLst>
        </pc:picChg>
      </pc:sldChg>
      <pc:sldChg chg="addSp modSp mod">
        <pc:chgData name="nicholas navarrete" userId="5a6c1f2d4b8ddaaa" providerId="LiveId" clId="{D2F97C0F-4756-4406-B341-6A06315A8ED7}" dt="2026-01-29T03:30:26.664" v="762" actId="1076"/>
        <pc:sldMkLst>
          <pc:docMk/>
          <pc:sldMk cId="4110831136" sldId="309"/>
        </pc:sldMkLst>
        <pc:cxnChg chg="add mod">
          <ac:chgData name="nicholas navarrete" userId="5a6c1f2d4b8ddaaa" providerId="LiveId" clId="{D2F97C0F-4756-4406-B341-6A06315A8ED7}" dt="2026-01-29T03:30:26.664" v="762" actId="1076"/>
          <ac:cxnSpMkLst>
            <pc:docMk/>
            <pc:sldMk cId="4110831136" sldId="309"/>
            <ac:cxnSpMk id="6" creationId="{BCA26805-90C1-68CB-AB1C-8BD143506703}"/>
          </ac:cxnSpMkLst>
        </pc:cxnChg>
      </pc:sldChg>
      <pc:sldChg chg="addSp modSp">
        <pc:chgData name="nicholas navarrete" userId="5a6c1f2d4b8ddaaa" providerId="LiveId" clId="{D2F97C0F-4756-4406-B341-6A06315A8ED7}" dt="2026-01-29T03:30:29.100" v="763"/>
        <pc:sldMkLst>
          <pc:docMk/>
          <pc:sldMk cId="2208061883" sldId="310"/>
        </pc:sldMkLst>
        <pc:cxnChg chg="add mod">
          <ac:chgData name="nicholas navarrete" userId="5a6c1f2d4b8ddaaa" providerId="LiveId" clId="{D2F97C0F-4756-4406-B341-6A06315A8ED7}" dt="2026-01-29T03:30:29.100" v="763"/>
          <ac:cxnSpMkLst>
            <pc:docMk/>
            <pc:sldMk cId="2208061883" sldId="310"/>
            <ac:cxnSpMk id="5" creationId="{F92409B2-E4FE-621E-F2C6-441425954A93}"/>
          </ac:cxnSpMkLst>
        </pc:cxnChg>
      </pc:sldChg>
      <pc:sldChg chg="addSp modSp">
        <pc:chgData name="nicholas navarrete" userId="5a6c1f2d4b8ddaaa" providerId="LiveId" clId="{D2F97C0F-4756-4406-B341-6A06315A8ED7}" dt="2026-01-29T03:30:31.801" v="764"/>
        <pc:sldMkLst>
          <pc:docMk/>
          <pc:sldMk cId="2700132670" sldId="311"/>
        </pc:sldMkLst>
        <pc:cxnChg chg="add mod">
          <ac:chgData name="nicholas navarrete" userId="5a6c1f2d4b8ddaaa" providerId="LiveId" clId="{D2F97C0F-4756-4406-B341-6A06315A8ED7}" dt="2026-01-29T03:30:31.801" v="764"/>
          <ac:cxnSpMkLst>
            <pc:docMk/>
            <pc:sldMk cId="2700132670" sldId="311"/>
            <ac:cxnSpMk id="5" creationId="{08D4BF74-E874-D18D-1B96-D3E48A545BEA}"/>
          </ac:cxnSpMkLst>
        </pc:cxnChg>
      </pc:sldChg>
      <pc:sldChg chg="addSp modSp">
        <pc:chgData name="nicholas navarrete" userId="5a6c1f2d4b8ddaaa" providerId="LiveId" clId="{D2F97C0F-4756-4406-B341-6A06315A8ED7}" dt="2026-01-29T03:30:43.243" v="765"/>
        <pc:sldMkLst>
          <pc:docMk/>
          <pc:sldMk cId="1302019077" sldId="312"/>
        </pc:sldMkLst>
        <pc:cxnChg chg="add mod">
          <ac:chgData name="nicholas navarrete" userId="5a6c1f2d4b8ddaaa" providerId="LiveId" clId="{D2F97C0F-4756-4406-B341-6A06315A8ED7}" dt="2026-01-29T03:30:43.243" v="765"/>
          <ac:cxnSpMkLst>
            <pc:docMk/>
            <pc:sldMk cId="1302019077" sldId="312"/>
            <ac:cxnSpMk id="5" creationId="{7EBE3E4B-F715-2A11-EA0A-0BE1B9657A8E}"/>
          </ac:cxnSpMkLst>
        </pc:cxnChg>
      </pc:sldChg>
      <pc:sldChg chg="addSp modSp mod">
        <pc:chgData name="nicholas navarrete" userId="5a6c1f2d4b8ddaaa" providerId="LiveId" clId="{D2F97C0F-4756-4406-B341-6A06315A8ED7}" dt="2026-01-29T03:31:05.556" v="780" actId="1036"/>
        <pc:sldMkLst>
          <pc:docMk/>
          <pc:sldMk cId="1865510267" sldId="313"/>
        </pc:sldMkLst>
        <pc:cxnChg chg="add mod">
          <ac:chgData name="nicholas navarrete" userId="5a6c1f2d4b8ddaaa" providerId="LiveId" clId="{D2F97C0F-4756-4406-B341-6A06315A8ED7}" dt="2026-01-29T03:31:05.556" v="780" actId="1036"/>
          <ac:cxnSpMkLst>
            <pc:docMk/>
            <pc:sldMk cId="1865510267" sldId="313"/>
            <ac:cxnSpMk id="5" creationId="{9F0719D8-BFBA-AECB-39FA-638A7B33F370}"/>
          </ac:cxnSpMkLst>
        </pc:cxnChg>
      </pc:sldChg>
      <pc:sldChg chg="addSp modSp mod">
        <pc:chgData name="nicholas navarrete" userId="5a6c1f2d4b8ddaaa" providerId="LiveId" clId="{D2F97C0F-4756-4406-B341-6A06315A8ED7}" dt="2026-01-29T03:42:27.024" v="883" actId="20577"/>
        <pc:sldMkLst>
          <pc:docMk/>
          <pc:sldMk cId="2763830632" sldId="314"/>
        </pc:sldMkLst>
        <pc:spChg chg="mod">
          <ac:chgData name="nicholas navarrete" userId="5a6c1f2d4b8ddaaa" providerId="LiveId" clId="{D2F97C0F-4756-4406-B341-6A06315A8ED7}" dt="2026-01-29T03:42:27.024" v="883" actId="20577"/>
          <ac:spMkLst>
            <pc:docMk/>
            <pc:sldMk cId="2763830632" sldId="314"/>
            <ac:spMk id="2" creationId="{305FA12C-099D-1F78-633C-FC445D3F5134}"/>
          </ac:spMkLst>
        </pc:spChg>
        <pc:cxnChg chg="add mod">
          <ac:chgData name="nicholas navarrete" userId="5a6c1f2d4b8ddaaa" providerId="LiveId" clId="{D2F97C0F-4756-4406-B341-6A06315A8ED7}" dt="2026-01-29T03:31:37.265" v="784" actId="14100"/>
          <ac:cxnSpMkLst>
            <pc:docMk/>
            <pc:sldMk cId="2763830632" sldId="314"/>
            <ac:cxnSpMk id="3" creationId="{FDC5F5F6-CA08-60F2-6133-2E8DC422441D}"/>
          </ac:cxnSpMkLst>
        </pc:cxnChg>
      </pc:sldChg>
      <pc:sldChg chg="modSp mod">
        <pc:chgData name="nicholas navarrete" userId="5a6c1f2d4b8ddaaa" providerId="LiveId" clId="{D2F97C0F-4756-4406-B341-6A06315A8ED7}" dt="2026-01-29T03:52:29.343" v="975" actId="408"/>
        <pc:sldMkLst>
          <pc:docMk/>
          <pc:sldMk cId="3441054915" sldId="315"/>
        </pc:sldMkLst>
        <pc:spChg chg="mod">
          <ac:chgData name="nicholas navarrete" userId="5a6c1f2d4b8ddaaa" providerId="LiveId" clId="{D2F97C0F-4756-4406-B341-6A06315A8ED7}" dt="2026-01-29T03:42:31.967" v="891" actId="20577"/>
          <ac:spMkLst>
            <pc:docMk/>
            <pc:sldMk cId="3441054915" sldId="315"/>
            <ac:spMk id="2" creationId="{69C12F2E-33C2-1B95-69BD-DE38A5EBF714}"/>
          </ac:spMkLst>
        </pc:spChg>
        <pc:picChg chg="mod">
          <ac:chgData name="nicholas navarrete" userId="5a6c1f2d4b8ddaaa" providerId="LiveId" clId="{D2F97C0F-4756-4406-B341-6A06315A8ED7}" dt="2026-01-29T03:52:29.343" v="975" actId="408"/>
          <ac:picMkLst>
            <pc:docMk/>
            <pc:sldMk cId="3441054915" sldId="315"/>
            <ac:picMk id="7" creationId="{06C64B87-27F0-4F53-B028-3C7D1F6CC9DB}"/>
          </ac:picMkLst>
        </pc:picChg>
        <pc:picChg chg="mod">
          <ac:chgData name="nicholas navarrete" userId="5a6c1f2d4b8ddaaa" providerId="LiveId" clId="{D2F97C0F-4756-4406-B341-6A06315A8ED7}" dt="2026-01-29T03:52:21.289" v="974" actId="14100"/>
          <ac:picMkLst>
            <pc:docMk/>
            <pc:sldMk cId="3441054915" sldId="315"/>
            <ac:picMk id="9" creationId="{CB02A557-DCE0-62D0-561E-467B93FA5B2A}"/>
          </ac:picMkLst>
        </pc:picChg>
        <pc:picChg chg="mod">
          <ac:chgData name="nicholas navarrete" userId="5a6c1f2d4b8ddaaa" providerId="LiveId" clId="{D2F97C0F-4756-4406-B341-6A06315A8ED7}" dt="2026-01-29T03:52:13.089" v="972" actId="14100"/>
          <ac:picMkLst>
            <pc:docMk/>
            <pc:sldMk cId="3441054915" sldId="315"/>
            <ac:picMk id="10" creationId="{9B1A8CAC-6E25-1AB1-9545-B8C34FD308BF}"/>
          </ac:picMkLst>
        </pc:picChg>
      </pc:sldChg>
      <pc:sldChg chg="modSp mod">
        <pc:chgData name="nicholas navarrete" userId="5a6c1f2d4b8ddaaa" providerId="LiveId" clId="{D2F97C0F-4756-4406-B341-6A06315A8ED7}" dt="2026-01-29T03:40:58.922" v="875" actId="113"/>
        <pc:sldMkLst>
          <pc:docMk/>
          <pc:sldMk cId="2874822785" sldId="323"/>
        </pc:sldMkLst>
        <pc:spChg chg="mod">
          <ac:chgData name="nicholas navarrete" userId="5a6c1f2d4b8ddaaa" providerId="LiveId" clId="{D2F97C0F-4756-4406-B341-6A06315A8ED7}" dt="2026-01-29T03:40:58.922" v="875" actId="113"/>
          <ac:spMkLst>
            <pc:docMk/>
            <pc:sldMk cId="2874822785" sldId="323"/>
            <ac:spMk id="3" creationId="{ECEF6AFD-2EF0-CE7A-90ED-1517DF12B39E}"/>
          </ac:spMkLst>
        </pc:spChg>
      </pc:sldChg>
      <pc:sldChg chg="modSp mod">
        <pc:chgData name="nicholas navarrete" userId="5a6c1f2d4b8ddaaa" providerId="LiveId" clId="{D2F97C0F-4756-4406-B341-6A06315A8ED7}" dt="2026-01-27T04:01:30.593" v="10" actId="20577"/>
        <pc:sldMkLst>
          <pc:docMk/>
          <pc:sldMk cId="2103953544" sldId="325"/>
        </pc:sldMkLst>
        <pc:spChg chg="mod">
          <ac:chgData name="nicholas navarrete" userId="5a6c1f2d4b8ddaaa" providerId="LiveId" clId="{D2F97C0F-4756-4406-B341-6A06315A8ED7}" dt="2026-01-27T04:01:30.593" v="10" actId="20577"/>
          <ac:spMkLst>
            <pc:docMk/>
            <pc:sldMk cId="2103953544" sldId="325"/>
            <ac:spMk id="2" creationId="{2012E743-114F-74ED-DB3B-18ADFF362AB3}"/>
          </ac:spMkLst>
        </pc:spChg>
      </pc:sldChg>
      <pc:sldChg chg="modSp mod">
        <pc:chgData name="nicholas navarrete" userId="5a6c1f2d4b8ddaaa" providerId="LiveId" clId="{D2F97C0F-4756-4406-B341-6A06315A8ED7}" dt="2026-01-29T03:51:19.884" v="971" actId="14100"/>
        <pc:sldMkLst>
          <pc:docMk/>
          <pc:sldMk cId="2102882405" sldId="328"/>
        </pc:sldMkLst>
        <pc:spChg chg="mod">
          <ac:chgData name="nicholas navarrete" userId="5a6c1f2d4b8ddaaa" providerId="LiveId" clId="{D2F97C0F-4756-4406-B341-6A06315A8ED7}" dt="2026-01-29T03:51:19.884" v="971" actId="14100"/>
          <ac:spMkLst>
            <pc:docMk/>
            <pc:sldMk cId="2102882405" sldId="328"/>
            <ac:spMk id="7" creationId="{9E0BE5CC-E5ED-827B-26C7-4C50BC07DF51}"/>
          </ac:spMkLst>
        </pc:spChg>
      </pc:sldChg>
      <pc:sldChg chg="addSp delSp modSp new mod modClrScheme modShow chgLayout">
        <pc:chgData name="nicholas navarrete" userId="5a6c1f2d4b8ddaaa" providerId="LiveId" clId="{D2F97C0F-4756-4406-B341-6A06315A8ED7}" dt="2026-01-29T03:40:24.645" v="865" actId="729"/>
        <pc:sldMkLst>
          <pc:docMk/>
          <pc:sldMk cId="1530386213" sldId="329"/>
        </pc:sldMkLst>
        <pc:spChg chg="del">
          <ac:chgData name="nicholas navarrete" userId="5a6c1f2d4b8ddaaa" providerId="LiveId" clId="{D2F97C0F-4756-4406-B341-6A06315A8ED7}" dt="2026-01-29T03:39:46.465" v="836" actId="700"/>
          <ac:spMkLst>
            <pc:docMk/>
            <pc:sldMk cId="1530386213" sldId="329"/>
            <ac:spMk id="2" creationId="{6323EC06-2629-FDF5-5026-4BADFA76E5A0}"/>
          </ac:spMkLst>
        </pc:spChg>
        <pc:spChg chg="del">
          <ac:chgData name="nicholas navarrete" userId="5a6c1f2d4b8ddaaa" providerId="LiveId" clId="{D2F97C0F-4756-4406-B341-6A06315A8ED7}" dt="2026-01-29T03:39:46.465" v="836" actId="700"/>
          <ac:spMkLst>
            <pc:docMk/>
            <pc:sldMk cId="1530386213" sldId="329"/>
            <ac:spMk id="3" creationId="{E2F11342-1D5B-B27E-C5E9-10FC69B1B864}"/>
          </ac:spMkLst>
        </pc:spChg>
        <pc:spChg chg="mod ord">
          <ac:chgData name="nicholas navarrete" userId="5a6c1f2d4b8ddaaa" providerId="LiveId" clId="{D2F97C0F-4756-4406-B341-6A06315A8ED7}" dt="2026-01-29T03:39:46.465" v="836" actId="700"/>
          <ac:spMkLst>
            <pc:docMk/>
            <pc:sldMk cId="1530386213" sldId="329"/>
            <ac:spMk id="4" creationId="{138B7E1B-B542-EF45-96E3-052AA68E0877}"/>
          </ac:spMkLst>
        </pc:spChg>
        <pc:picChg chg="add mod">
          <ac:chgData name="nicholas navarrete" userId="5a6c1f2d4b8ddaaa" providerId="LiveId" clId="{D2F97C0F-4756-4406-B341-6A06315A8ED7}" dt="2026-01-29T03:40:14.705" v="864" actId="1036"/>
          <ac:picMkLst>
            <pc:docMk/>
            <pc:sldMk cId="1530386213" sldId="329"/>
            <ac:picMk id="5" creationId="{FB3A1579-188F-8879-324C-7A08324BBDA8}"/>
          </ac:picMkLst>
        </pc:picChg>
      </pc:sldChg>
    </pc:docChg>
  </pc:docChgLst>
</pc:chgInfo>
</file>

<file path=ppt/comments/modernComment_11F_7164447E.xml><?xml version="1.0" encoding="utf-8"?>
<p188:cmLst xmlns:a="http://schemas.openxmlformats.org/drawingml/2006/main" xmlns:r="http://schemas.openxmlformats.org/officeDocument/2006/relationships" xmlns:p188="http://schemas.microsoft.com/office/powerpoint/2018/8/main">
  <p188:cm id="{944A9DBF-6605-44F5-A72A-12083D9E858C}" authorId="{C4B3F27B-25F3-1575-02FD-57BADBA297F4}" created="2026-01-27T04:03:28.297">
    <pc:sldMkLst xmlns:pc="http://schemas.microsoft.com/office/powerpoint/2013/main/command">
      <pc:docMk/>
      <pc:sldMk cId="1902396542" sldId="287"/>
    </pc:sldMkLst>
    <p188:txBody>
      <a:bodyPr/>
      <a:lstStyle/>
      <a:p>
        <a:r>
          <a:rPr lang="en-US"/>
          <a:t>Combine with the following slide</a:t>
        </a:r>
      </a:p>
    </p188:txBody>
  </p188:cm>
</p188:cmLst>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AA23C59-C8BA-4A52-B56F-D702D48B8D56}" type="doc">
      <dgm:prSet loTypeId="urn:microsoft.com/office/officeart/2005/8/layout/chevron1" loCatId="process" qsTypeId="urn:microsoft.com/office/officeart/2005/8/quickstyle/simple1" qsCatId="simple" csTypeId="urn:microsoft.com/office/officeart/2005/8/colors/colorful2" csCatId="colorful" phldr="1"/>
      <dgm:spPr/>
      <dgm:t>
        <a:bodyPr/>
        <a:lstStyle/>
        <a:p>
          <a:endParaRPr lang="en-US"/>
        </a:p>
      </dgm:t>
    </dgm:pt>
    <dgm:pt modelId="{4B49C455-39AF-46DB-BCE1-C451B16402F9}">
      <dgm:prSet phldrT="[Text]" phldr="0"/>
      <dgm:spPr/>
      <dgm:t>
        <a:bodyPr/>
        <a:lstStyle/>
        <a:p>
          <a:r>
            <a:rPr lang="en-US" dirty="0"/>
            <a:t>SimToReal_61</a:t>
          </a:r>
        </a:p>
      </dgm:t>
    </dgm:pt>
    <dgm:pt modelId="{135500CB-FDD6-4960-B46B-49855D6077A5}" type="parTrans" cxnId="{31C8FD79-5871-479D-AC44-7CEA93E7EAEB}">
      <dgm:prSet/>
      <dgm:spPr/>
      <dgm:t>
        <a:bodyPr/>
        <a:lstStyle/>
        <a:p>
          <a:endParaRPr lang="en-US"/>
        </a:p>
      </dgm:t>
    </dgm:pt>
    <dgm:pt modelId="{F1934B6D-AED4-481B-8B19-6AA0F3AB6222}" type="sibTrans" cxnId="{31C8FD79-5871-479D-AC44-7CEA93E7EAEB}">
      <dgm:prSet/>
      <dgm:spPr/>
      <dgm:t>
        <a:bodyPr/>
        <a:lstStyle/>
        <a:p>
          <a:endParaRPr lang="en-US"/>
        </a:p>
      </dgm:t>
    </dgm:pt>
    <dgm:pt modelId="{57FEF43E-BFB4-4665-8469-E0DCFB59E04C}">
      <dgm:prSet phldrT="[Text]" phldr="0" custT="1"/>
      <dgm:spPr/>
      <dgm:t>
        <a:bodyPr/>
        <a:lstStyle/>
        <a:p>
          <a:r>
            <a:rPr lang="en-US" sz="1200" dirty="0"/>
            <a:t>Add </a:t>
          </a:r>
          <a:r>
            <a:rPr lang="en-US" sz="1200" dirty="0" err="1"/>
            <a:t>Obs</a:t>
          </a:r>
          <a:r>
            <a:rPr lang="en-US" sz="1200" dirty="0"/>
            <a:t> Noise</a:t>
          </a:r>
        </a:p>
      </dgm:t>
    </dgm:pt>
    <dgm:pt modelId="{7C6BA727-747F-46A3-866F-50A05750AD88}" type="parTrans" cxnId="{91B7D3AF-D514-4474-B283-E8C416AB7612}">
      <dgm:prSet/>
      <dgm:spPr/>
      <dgm:t>
        <a:bodyPr/>
        <a:lstStyle/>
        <a:p>
          <a:endParaRPr lang="en-US"/>
        </a:p>
      </dgm:t>
    </dgm:pt>
    <dgm:pt modelId="{99AE211A-5106-4C13-9270-5397475E5DDC}" type="sibTrans" cxnId="{91B7D3AF-D514-4474-B283-E8C416AB7612}">
      <dgm:prSet/>
      <dgm:spPr/>
      <dgm:t>
        <a:bodyPr/>
        <a:lstStyle/>
        <a:p>
          <a:endParaRPr lang="en-US"/>
        </a:p>
      </dgm:t>
    </dgm:pt>
    <dgm:pt modelId="{1CB7C8C6-F99B-405D-8D61-24D1AFBA5277}">
      <dgm:prSet phldrT="[Text]" phldr="0" custT="1"/>
      <dgm:spPr/>
      <dgm:t>
        <a:bodyPr/>
        <a:lstStyle/>
        <a:p>
          <a:r>
            <a:rPr lang="en-US" sz="1200" dirty="0"/>
            <a:t>Add Errors</a:t>
          </a:r>
        </a:p>
      </dgm:t>
    </dgm:pt>
    <dgm:pt modelId="{BE2D4ACE-5870-4F43-B009-B98B8BA87BA1}" type="parTrans" cxnId="{1F12B6AD-CBF7-4709-B168-1B2A5FC1140C}">
      <dgm:prSet/>
      <dgm:spPr/>
      <dgm:t>
        <a:bodyPr/>
        <a:lstStyle/>
        <a:p>
          <a:endParaRPr lang="en-US"/>
        </a:p>
      </dgm:t>
    </dgm:pt>
    <dgm:pt modelId="{FF1825E5-A7B1-4ED2-AEEC-64F824C596F0}" type="sibTrans" cxnId="{1F12B6AD-CBF7-4709-B168-1B2A5FC1140C}">
      <dgm:prSet/>
      <dgm:spPr/>
      <dgm:t>
        <a:bodyPr/>
        <a:lstStyle/>
        <a:p>
          <a:endParaRPr lang="en-US"/>
        </a:p>
      </dgm:t>
    </dgm:pt>
    <dgm:pt modelId="{B474DB5B-8A80-4700-B265-BDEA2ACE6C75}">
      <dgm:prSet phldrT="[Text]" phldr="0"/>
      <dgm:spPr/>
      <dgm:t>
        <a:bodyPr/>
        <a:lstStyle/>
        <a:p>
          <a:r>
            <a:rPr lang="en-US" dirty="0"/>
            <a:t>SimToReal_63</a:t>
          </a:r>
        </a:p>
      </dgm:t>
    </dgm:pt>
    <dgm:pt modelId="{166FBB3A-EE69-42BD-BEB8-811AC75C3EA1}" type="parTrans" cxnId="{E55C27D8-2BB6-4ACE-86FB-E7E7E33C1799}">
      <dgm:prSet/>
      <dgm:spPr/>
      <dgm:t>
        <a:bodyPr/>
        <a:lstStyle/>
        <a:p>
          <a:endParaRPr lang="en-US"/>
        </a:p>
      </dgm:t>
    </dgm:pt>
    <dgm:pt modelId="{55F63F46-0204-4068-A70B-506966A46F14}" type="sibTrans" cxnId="{E55C27D8-2BB6-4ACE-86FB-E7E7E33C1799}">
      <dgm:prSet/>
      <dgm:spPr/>
      <dgm:t>
        <a:bodyPr/>
        <a:lstStyle/>
        <a:p>
          <a:endParaRPr lang="en-US"/>
        </a:p>
      </dgm:t>
    </dgm:pt>
    <dgm:pt modelId="{84672D5D-7CC1-418B-AE28-5352BA9152AD}">
      <dgm:prSet phldrT="[Text]" phldr="0"/>
      <dgm:spPr/>
      <dgm:t>
        <a:bodyPr/>
        <a:lstStyle/>
        <a:p>
          <a:r>
            <a:rPr lang="en-US" dirty="0"/>
            <a:t>Change observation</a:t>
          </a:r>
        </a:p>
      </dgm:t>
    </dgm:pt>
    <dgm:pt modelId="{F5893D20-8CAB-450A-8912-14DB73CF6738}" type="parTrans" cxnId="{9103C701-432B-43AC-9931-EC0B226E1EB9}">
      <dgm:prSet/>
      <dgm:spPr/>
      <dgm:t>
        <a:bodyPr/>
        <a:lstStyle/>
        <a:p>
          <a:endParaRPr lang="en-US"/>
        </a:p>
      </dgm:t>
    </dgm:pt>
    <dgm:pt modelId="{1C04E2E5-15D8-4D7B-B8C3-FAF6772C6449}" type="sibTrans" cxnId="{9103C701-432B-43AC-9931-EC0B226E1EB9}">
      <dgm:prSet/>
      <dgm:spPr/>
      <dgm:t>
        <a:bodyPr/>
        <a:lstStyle/>
        <a:p>
          <a:endParaRPr lang="en-US"/>
        </a:p>
      </dgm:t>
    </dgm:pt>
    <dgm:pt modelId="{4309C98A-439B-4FD9-AFA2-46AFD7BC283A}">
      <dgm:prSet phldrT="[Text]" phldr="0"/>
      <dgm:spPr/>
      <dgm:t>
        <a:bodyPr/>
        <a:lstStyle/>
        <a:p>
          <a:r>
            <a:rPr lang="en-US" dirty="0"/>
            <a:t>PPO_LSTM_10</a:t>
          </a:r>
        </a:p>
      </dgm:t>
    </dgm:pt>
    <dgm:pt modelId="{EB7E8F2D-9E9F-4433-8E24-2F593CE5B895}" type="parTrans" cxnId="{5ABF5B6B-8ED2-4E3A-8E08-96101BE355F6}">
      <dgm:prSet/>
      <dgm:spPr/>
      <dgm:t>
        <a:bodyPr/>
        <a:lstStyle/>
        <a:p>
          <a:endParaRPr lang="en-US"/>
        </a:p>
      </dgm:t>
    </dgm:pt>
    <dgm:pt modelId="{A47CE193-619F-4B41-807A-70994325A66A}" type="sibTrans" cxnId="{5ABF5B6B-8ED2-4E3A-8E08-96101BE355F6}">
      <dgm:prSet/>
      <dgm:spPr/>
      <dgm:t>
        <a:bodyPr/>
        <a:lstStyle/>
        <a:p>
          <a:endParaRPr lang="en-US"/>
        </a:p>
      </dgm:t>
    </dgm:pt>
    <dgm:pt modelId="{3A875F9B-A40B-42D2-9F82-068586C939D2}">
      <dgm:prSet custT="1"/>
      <dgm:spPr/>
      <dgm:t>
        <a:bodyPr/>
        <a:lstStyle/>
        <a:p>
          <a:r>
            <a:rPr lang="en-US" sz="1700" b="0" dirty="0"/>
            <a:t>SimToReal_60</a:t>
          </a:r>
        </a:p>
      </dgm:t>
    </dgm:pt>
    <dgm:pt modelId="{E265C1AB-F7D8-499A-888C-1C6678DB51F7}" type="parTrans" cxnId="{28DABDC2-D309-4ABB-B528-9A4D11FF4C33}">
      <dgm:prSet/>
      <dgm:spPr/>
      <dgm:t>
        <a:bodyPr/>
        <a:lstStyle/>
        <a:p>
          <a:endParaRPr lang="en-US"/>
        </a:p>
      </dgm:t>
    </dgm:pt>
    <dgm:pt modelId="{6FC388A9-C2AB-474A-8788-124B490B08DA}" type="sibTrans" cxnId="{28DABDC2-D309-4ABB-B528-9A4D11FF4C33}">
      <dgm:prSet/>
      <dgm:spPr/>
      <dgm:t>
        <a:bodyPr/>
        <a:lstStyle/>
        <a:p>
          <a:endParaRPr lang="en-US"/>
        </a:p>
      </dgm:t>
    </dgm:pt>
    <dgm:pt modelId="{02A6A800-9254-4CFF-9A96-16AAB5164334}">
      <dgm:prSet/>
      <dgm:spPr/>
      <dgm:t>
        <a:bodyPr/>
        <a:lstStyle/>
        <a:p>
          <a:r>
            <a:rPr lang="en-US" dirty="0"/>
            <a:t>Add Action noise</a:t>
          </a:r>
        </a:p>
      </dgm:t>
    </dgm:pt>
    <dgm:pt modelId="{45E47910-2349-48C9-B5FA-540C80B68B93}" type="parTrans" cxnId="{98E7D5FF-46D2-40E0-A61A-D9AEC5537997}">
      <dgm:prSet/>
      <dgm:spPr/>
      <dgm:t>
        <a:bodyPr/>
        <a:lstStyle/>
        <a:p>
          <a:endParaRPr lang="en-US"/>
        </a:p>
      </dgm:t>
    </dgm:pt>
    <dgm:pt modelId="{C90ADF32-8B1E-4867-BB5F-B654AABE0CD4}" type="sibTrans" cxnId="{98E7D5FF-46D2-40E0-A61A-D9AEC5537997}">
      <dgm:prSet/>
      <dgm:spPr/>
      <dgm:t>
        <a:bodyPr/>
        <a:lstStyle/>
        <a:p>
          <a:endParaRPr lang="en-US"/>
        </a:p>
      </dgm:t>
    </dgm:pt>
    <dgm:pt modelId="{9F876BFA-1EF9-4BCF-8F93-E476401124E3}">
      <dgm:prSet phldrT="[Text]" phldr="0"/>
      <dgm:spPr/>
      <dgm:t>
        <a:bodyPr/>
        <a:lstStyle/>
        <a:p>
          <a:r>
            <a:rPr lang="en-US" dirty="0"/>
            <a:t>Change to LSTMs + MLPs</a:t>
          </a:r>
        </a:p>
      </dgm:t>
    </dgm:pt>
    <dgm:pt modelId="{745BF04B-B9A9-478A-9407-C2B6BEAB82BD}" type="parTrans" cxnId="{28EE86C0-9BC1-4A50-9D23-66003080BA10}">
      <dgm:prSet/>
      <dgm:spPr/>
      <dgm:t>
        <a:bodyPr/>
        <a:lstStyle/>
        <a:p>
          <a:endParaRPr lang="en-US"/>
        </a:p>
      </dgm:t>
    </dgm:pt>
    <dgm:pt modelId="{AEF423F3-870B-4337-9954-E3D313889B51}" type="sibTrans" cxnId="{28EE86C0-9BC1-4A50-9D23-66003080BA10}">
      <dgm:prSet/>
      <dgm:spPr/>
      <dgm:t>
        <a:bodyPr/>
        <a:lstStyle/>
        <a:p>
          <a:endParaRPr lang="en-US"/>
        </a:p>
      </dgm:t>
    </dgm:pt>
    <dgm:pt modelId="{CF9355BD-7059-4BE6-AF50-F97FED5ADD8B}">
      <dgm:prSet phldrT="[Text]" phldr="0"/>
      <dgm:spPr/>
      <dgm:t>
        <a:bodyPr/>
        <a:lstStyle/>
        <a:p>
          <a:r>
            <a:rPr lang="en-US" dirty="0"/>
            <a:t>Change action space</a:t>
          </a:r>
        </a:p>
      </dgm:t>
    </dgm:pt>
    <dgm:pt modelId="{71AF379A-229E-453E-B5C5-17E4DD0A95F1}" type="parTrans" cxnId="{85273ECB-8C71-44AE-898D-8FDF5503E368}">
      <dgm:prSet/>
      <dgm:spPr/>
      <dgm:t>
        <a:bodyPr/>
        <a:lstStyle/>
        <a:p>
          <a:endParaRPr lang="en-US"/>
        </a:p>
      </dgm:t>
    </dgm:pt>
    <dgm:pt modelId="{C82A35D4-906A-467D-A853-2A457C48BBF8}" type="sibTrans" cxnId="{85273ECB-8C71-44AE-898D-8FDF5503E368}">
      <dgm:prSet/>
      <dgm:spPr/>
      <dgm:t>
        <a:bodyPr/>
        <a:lstStyle/>
        <a:p>
          <a:endParaRPr lang="en-US"/>
        </a:p>
      </dgm:t>
    </dgm:pt>
    <dgm:pt modelId="{0A020006-C9FD-4F46-92C6-4F92D11F6EDB}">
      <dgm:prSet phldrT="[Text]" phldr="0"/>
      <dgm:spPr/>
      <dgm:t>
        <a:bodyPr/>
        <a:lstStyle/>
        <a:p>
          <a:r>
            <a:rPr lang="en-US" dirty="0"/>
            <a:t>PPO_LSTM_11</a:t>
          </a:r>
        </a:p>
      </dgm:t>
    </dgm:pt>
    <dgm:pt modelId="{765D468C-6279-4374-B0A2-9335317F06EF}" type="parTrans" cxnId="{A6A735CB-AA02-44D5-BDC3-2F274CE25525}">
      <dgm:prSet/>
      <dgm:spPr/>
      <dgm:t>
        <a:bodyPr/>
        <a:lstStyle/>
        <a:p>
          <a:endParaRPr lang="en-US"/>
        </a:p>
      </dgm:t>
    </dgm:pt>
    <dgm:pt modelId="{6BB56D4B-0414-47CD-830A-34772ADA512A}" type="sibTrans" cxnId="{A6A735CB-AA02-44D5-BDC3-2F274CE25525}">
      <dgm:prSet/>
      <dgm:spPr/>
      <dgm:t>
        <a:bodyPr/>
        <a:lstStyle/>
        <a:p>
          <a:endParaRPr lang="en-US"/>
        </a:p>
      </dgm:t>
    </dgm:pt>
    <dgm:pt modelId="{DE5D7EBE-7914-4F9C-ADA8-3C25472F3639}" type="pres">
      <dgm:prSet presAssocID="{BAA23C59-C8BA-4A52-B56F-D702D48B8D56}" presName="Name0" presStyleCnt="0">
        <dgm:presLayoutVars>
          <dgm:dir/>
          <dgm:animLvl val="lvl"/>
          <dgm:resizeHandles val="exact"/>
        </dgm:presLayoutVars>
      </dgm:prSet>
      <dgm:spPr/>
    </dgm:pt>
    <dgm:pt modelId="{5AE4BF94-B739-46E4-80A6-598A803D9227}" type="pres">
      <dgm:prSet presAssocID="{4B49C455-39AF-46DB-BCE1-C451B16402F9}" presName="composite" presStyleCnt="0"/>
      <dgm:spPr/>
    </dgm:pt>
    <dgm:pt modelId="{1E286A50-B0EC-4D93-A403-6F761E0AC198}" type="pres">
      <dgm:prSet presAssocID="{4B49C455-39AF-46DB-BCE1-C451B16402F9}" presName="parTx" presStyleLbl="node1" presStyleIdx="0" presStyleCnt="5">
        <dgm:presLayoutVars>
          <dgm:chMax val="0"/>
          <dgm:chPref val="0"/>
          <dgm:bulletEnabled val="1"/>
        </dgm:presLayoutVars>
      </dgm:prSet>
      <dgm:spPr/>
    </dgm:pt>
    <dgm:pt modelId="{8CCDF6D7-F5F3-42F2-856F-E3A0828D578C}" type="pres">
      <dgm:prSet presAssocID="{4B49C455-39AF-46DB-BCE1-C451B16402F9}" presName="desTx" presStyleLbl="revTx" presStyleIdx="0" presStyleCnt="5">
        <dgm:presLayoutVars>
          <dgm:bulletEnabled val="1"/>
        </dgm:presLayoutVars>
      </dgm:prSet>
      <dgm:spPr/>
    </dgm:pt>
    <dgm:pt modelId="{C2CC1F8C-C921-421F-9728-D92802B80A98}" type="pres">
      <dgm:prSet presAssocID="{F1934B6D-AED4-481B-8B19-6AA0F3AB6222}" presName="space" presStyleCnt="0"/>
      <dgm:spPr/>
    </dgm:pt>
    <dgm:pt modelId="{8FEF98DC-6806-42F4-B736-3294358694EB}" type="pres">
      <dgm:prSet presAssocID="{3A875F9B-A40B-42D2-9F82-068586C939D2}" presName="composite" presStyleCnt="0"/>
      <dgm:spPr/>
    </dgm:pt>
    <dgm:pt modelId="{840CE55C-358F-4FCA-8898-98206C030368}" type="pres">
      <dgm:prSet presAssocID="{3A875F9B-A40B-42D2-9F82-068586C939D2}" presName="parTx" presStyleLbl="node1" presStyleIdx="1" presStyleCnt="5">
        <dgm:presLayoutVars>
          <dgm:chMax val="0"/>
          <dgm:chPref val="0"/>
          <dgm:bulletEnabled val="1"/>
        </dgm:presLayoutVars>
      </dgm:prSet>
      <dgm:spPr/>
    </dgm:pt>
    <dgm:pt modelId="{713BAA07-52FC-4A2D-A3CD-D29882E40D6C}" type="pres">
      <dgm:prSet presAssocID="{3A875F9B-A40B-42D2-9F82-068586C939D2}" presName="desTx" presStyleLbl="revTx" presStyleIdx="1" presStyleCnt="5">
        <dgm:presLayoutVars>
          <dgm:bulletEnabled val="1"/>
        </dgm:presLayoutVars>
      </dgm:prSet>
      <dgm:spPr/>
    </dgm:pt>
    <dgm:pt modelId="{7AFC6F30-16B2-488C-9D10-CDD839E8B9E2}" type="pres">
      <dgm:prSet presAssocID="{6FC388A9-C2AB-474A-8788-124B490B08DA}" presName="space" presStyleCnt="0"/>
      <dgm:spPr/>
    </dgm:pt>
    <dgm:pt modelId="{91D35C84-5E86-4457-B928-771C9096A39C}" type="pres">
      <dgm:prSet presAssocID="{B474DB5B-8A80-4700-B265-BDEA2ACE6C75}" presName="composite" presStyleCnt="0"/>
      <dgm:spPr/>
    </dgm:pt>
    <dgm:pt modelId="{B8A0F6A7-720C-4CC7-85BE-7C19CDE34484}" type="pres">
      <dgm:prSet presAssocID="{B474DB5B-8A80-4700-B265-BDEA2ACE6C75}" presName="parTx" presStyleLbl="node1" presStyleIdx="2" presStyleCnt="5">
        <dgm:presLayoutVars>
          <dgm:chMax val="0"/>
          <dgm:chPref val="0"/>
          <dgm:bulletEnabled val="1"/>
        </dgm:presLayoutVars>
      </dgm:prSet>
      <dgm:spPr/>
    </dgm:pt>
    <dgm:pt modelId="{0D25CD6C-2610-42A1-AD0A-C77FD4CD383F}" type="pres">
      <dgm:prSet presAssocID="{B474DB5B-8A80-4700-B265-BDEA2ACE6C75}" presName="desTx" presStyleLbl="revTx" presStyleIdx="2" presStyleCnt="5">
        <dgm:presLayoutVars>
          <dgm:bulletEnabled val="1"/>
        </dgm:presLayoutVars>
      </dgm:prSet>
      <dgm:spPr/>
    </dgm:pt>
    <dgm:pt modelId="{A9ABF50A-FA1D-4267-BC45-850B14EA584B}" type="pres">
      <dgm:prSet presAssocID="{55F63F46-0204-4068-A70B-506966A46F14}" presName="space" presStyleCnt="0"/>
      <dgm:spPr/>
    </dgm:pt>
    <dgm:pt modelId="{B79107DA-EB7A-4794-8E1C-F38821E27A80}" type="pres">
      <dgm:prSet presAssocID="{4309C98A-439B-4FD9-AFA2-46AFD7BC283A}" presName="composite" presStyleCnt="0"/>
      <dgm:spPr/>
    </dgm:pt>
    <dgm:pt modelId="{C6A1D0BA-9ACF-40F7-8F66-B91FCEC43387}" type="pres">
      <dgm:prSet presAssocID="{4309C98A-439B-4FD9-AFA2-46AFD7BC283A}" presName="parTx" presStyleLbl="node1" presStyleIdx="3" presStyleCnt="5">
        <dgm:presLayoutVars>
          <dgm:chMax val="0"/>
          <dgm:chPref val="0"/>
          <dgm:bulletEnabled val="1"/>
        </dgm:presLayoutVars>
      </dgm:prSet>
      <dgm:spPr/>
    </dgm:pt>
    <dgm:pt modelId="{B5A1EFCE-67C5-43EE-839B-6E469959E9A8}" type="pres">
      <dgm:prSet presAssocID="{4309C98A-439B-4FD9-AFA2-46AFD7BC283A}" presName="desTx" presStyleLbl="revTx" presStyleIdx="3" presStyleCnt="5">
        <dgm:presLayoutVars>
          <dgm:bulletEnabled val="1"/>
        </dgm:presLayoutVars>
      </dgm:prSet>
      <dgm:spPr/>
    </dgm:pt>
    <dgm:pt modelId="{1CA245EA-39F9-430D-9519-B5AC9D9B97F5}" type="pres">
      <dgm:prSet presAssocID="{A47CE193-619F-4B41-807A-70994325A66A}" presName="space" presStyleCnt="0"/>
      <dgm:spPr/>
    </dgm:pt>
    <dgm:pt modelId="{DD107EC5-57EC-4C38-A3C8-BE1B873A0A2E}" type="pres">
      <dgm:prSet presAssocID="{0A020006-C9FD-4F46-92C6-4F92D11F6EDB}" presName="composite" presStyleCnt="0"/>
      <dgm:spPr/>
    </dgm:pt>
    <dgm:pt modelId="{A8020062-6F04-4ED5-8E79-6C0A8233141C}" type="pres">
      <dgm:prSet presAssocID="{0A020006-C9FD-4F46-92C6-4F92D11F6EDB}" presName="parTx" presStyleLbl="node1" presStyleIdx="4" presStyleCnt="5">
        <dgm:presLayoutVars>
          <dgm:chMax val="0"/>
          <dgm:chPref val="0"/>
          <dgm:bulletEnabled val="1"/>
        </dgm:presLayoutVars>
      </dgm:prSet>
      <dgm:spPr/>
    </dgm:pt>
    <dgm:pt modelId="{5119CD1A-5ABC-4436-9C4B-2E1FF9FAD9EC}" type="pres">
      <dgm:prSet presAssocID="{0A020006-C9FD-4F46-92C6-4F92D11F6EDB}" presName="desTx" presStyleLbl="revTx" presStyleIdx="4" presStyleCnt="5">
        <dgm:presLayoutVars>
          <dgm:bulletEnabled val="1"/>
        </dgm:presLayoutVars>
      </dgm:prSet>
      <dgm:spPr/>
    </dgm:pt>
  </dgm:ptLst>
  <dgm:cxnLst>
    <dgm:cxn modelId="{9103C701-432B-43AC-9931-EC0B226E1EB9}" srcId="{B474DB5B-8A80-4700-B265-BDEA2ACE6C75}" destId="{84672D5D-7CC1-418B-AE28-5352BA9152AD}" srcOrd="0" destOrd="0" parTransId="{F5893D20-8CAB-450A-8912-14DB73CF6738}" sibTransId="{1C04E2E5-15D8-4D7B-B8C3-FAF6772C6449}"/>
    <dgm:cxn modelId="{A0800D05-1003-494C-B7F3-E8315BE89580}" type="presOf" srcId="{BAA23C59-C8BA-4A52-B56F-D702D48B8D56}" destId="{DE5D7EBE-7914-4F9C-ADA8-3C25472F3639}" srcOrd="0" destOrd="0" presId="urn:microsoft.com/office/officeart/2005/8/layout/chevron1"/>
    <dgm:cxn modelId="{35DE4E29-64A5-4B9E-8B3E-E3B96CBBD63C}" type="presOf" srcId="{B474DB5B-8A80-4700-B265-BDEA2ACE6C75}" destId="{B8A0F6A7-720C-4CC7-85BE-7C19CDE34484}" srcOrd="0" destOrd="0" presId="urn:microsoft.com/office/officeart/2005/8/layout/chevron1"/>
    <dgm:cxn modelId="{E674612E-5305-4A5E-92A0-E85DC5679975}" type="presOf" srcId="{02A6A800-9254-4CFF-9A96-16AAB5164334}" destId="{713BAA07-52FC-4A2D-A3CD-D29882E40D6C}" srcOrd="0" destOrd="0" presId="urn:microsoft.com/office/officeart/2005/8/layout/chevron1"/>
    <dgm:cxn modelId="{1759C52E-2F6A-4775-B01D-C3DEFC6A343B}" type="presOf" srcId="{84672D5D-7CC1-418B-AE28-5352BA9152AD}" destId="{0D25CD6C-2610-42A1-AD0A-C77FD4CD383F}" srcOrd="0" destOrd="0" presId="urn:microsoft.com/office/officeart/2005/8/layout/chevron1"/>
    <dgm:cxn modelId="{2D43A431-2327-4D21-A07F-0A26452EA250}" type="presOf" srcId="{4B49C455-39AF-46DB-BCE1-C451B16402F9}" destId="{1E286A50-B0EC-4D93-A403-6F761E0AC198}" srcOrd="0" destOrd="0" presId="urn:microsoft.com/office/officeart/2005/8/layout/chevron1"/>
    <dgm:cxn modelId="{74F81662-0F11-41D6-B58E-7F7C5647E4CE}" type="presOf" srcId="{0A020006-C9FD-4F46-92C6-4F92D11F6EDB}" destId="{A8020062-6F04-4ED5-8E79-6C0A8233141C}" srcOrd="0" destOrd="0" presId="urn:microsoft.com/office/officeart/2005/8/layout/chevron1"/>
    <dgm:cxn modelId="{5ABF5B6B-8ED2-4E3A-8E08-96101BE355F6}" srcId="{BAA23C59-C8BA-4A52-B56F-D702D48B8D56}" destId="{4309C98A-439B-4FD9-AFA2-46AFD7BC283A}" srcOrd="3" destOrd="0" parTransId="{EB7E8F2D-9E9F-4433-8E24-2F593CE5B895}" sibTransId="{A47CE193-619F-4B41-807A-70994325A66A}"/>
    <dgm:cxn modelId="{47710556-426D-41EE-AB72-B301F6F10838}" type="presOf" srcId="{4309C98A-439B-4FD9-AFA2-46AFD7BC283A}" destId="{C6A1D0BA-9ACF-40F7-8F66-B91FCEC43387}" srcOrd="0" destOrd="0" presId="urn:microsoft.com/office/officeart/2005/8/layout/chevron1"/>
    <dgm:cxn modelId="{31C8FD79-5871-479D-AC44-7CEA93E7EAEB}" srcId="{BAA23C59-C8BA-4A52-B56F-D702D48B8D56}" destId="{4B49C455-39AF-46DB-BCE1-C451B16402F9}" srcOrd="0" destOrd="0" parTransId="{135500CB-FDD6-4960-B46B-49855D6077A5}" sibTransId="{F1934B6D-AED4-481B-8B19-6AA0F3AB6222}"/>
    <dgm:cxn modelId="{9E223E80-9821-4479-9F06-1C13A4F09BFE}" type="presOf" srcId="{1CB7C8C6-F99B-405D-8D61-24D1AFBA5277}" destId="{8CCDF6D7-F5F3-42F2-856F-E3A0828D578C}" srcOrd="0" destOrd="1" presId="urn:microsoft.com/office/officeart/2005/8/layout/chevron1"/>
    <dgm:cxn modelId="{E97A52A1-BE96-43A8-B0AB-7E42197400F3}" type="presOf" srcId="{57FEF43E-BFB4-4665-8469-E0DCFB59E04C}" destId="{8CCDF6D7-F5F3-42F2-856F-E3A0828D578C}" srcOrd="0" destOrd="0" presId="urn:microsoft.com/office/officeart/2005/8/layout/chevron1"/>
    <dgm:cxn modelId="{6380EEAB-BDDD-4EA2-AD5A-100D3D1E1A80}" type="presOf" srcId="{3A875F9B-A40B-42D2-9F82-068586C939D2}" destId="{840CE55C-358F-4FCA-8898-98206C030368}" srcOrd="0" destOrd="0" presId="urn:microsoft.com/office/officeart/2005/8/layout/chevron1"/>
    <dgm:cxn modelId="{1F12B6AD-CBF7-4709-B168-1B2A5FC1140C}" srcId="{4B49C455-39AF-46DB-BCE1-C451B16402F9}" destId="{1CB7C8C6-F99B-405D-8D61-24D1AFBA5277}" srcOrd="1" destOrd="0" parTransId="{BE2D4ACE-5870-4F43-B009-B98B8BA87BA1}" sibTransId="{FF1825E5-A7B1-4ED2-AEEC-64F824C596F0}"/>
    <dgm:cxn modelId="{91B7D3AF-D514-4474-B283-E8C416AB7612}" srcId="{4B49C455-39AF-46DB-BCE1-C451B16402F9}" destId="{57FEF43E-BFB4-4665-8469-E0DCFB59E04C}" srcOrd="0" destOrd="0" parTransId="{7C6BA727-747F-46A3-866F-50A05750AD88}" sibTransId="{99AE211A-5106-4C13-9270-5397475E5DDC}"/>
    <dgm:cxn modelId="{7A974FB8-EAAC-43CB-B4A1-0644531D61AC}" type="presOf" srcId="{9F876BFA-1EF9-4BCF-8F93-E476401124E3}" destId="{B5A1EFCE-67C5-43EE-839B-6E469959E9A8}" srcOrd="0" destOrd="0" presId="urn:microsoft.com/office/officeart/2005/8/layout/chevron1"/>
    <dgm:cxn modelId="{28EE86C0-9BC1-4A50-9D23-66003080BA10}" srcId="{4309C98A-439B-4FD9-AFA2-46AFD7BC283A}" destId="{9F876BFA-1EF9-4BCF-8F93-E476401124E3}" srcOrd="0" destOrd="0" parTransId="{745BF04B-B9A9-478A-9407-C2B6BEAB82BD}" sibTransId="{AEF423F3-870B-4337-9954-E3D313889B51}"/>
    <dgm:cxn modelId="{28DABDC2-D309-4ABB-B528-9A4D11FF4C33}" srcId="{BAA23C59-C8BA-4A52-B56F-D702D48B8D56}" destId="{3A875F9B-A40B-42D2-9F82-068586C939D2}" srcOrd="1" destOrd="0" parTransId="{E265C1AB-F7D8-499A-888C-1C6678DB51F7}" sibTransId="{6FC388A9-C2AB-474A-8788-124B490B08DA}"/>
    <dgm:cxn modelId="{A6A735CB-AA02-44D5-BDC3-2F274CE25525}" srcId="{BAA23C59-C8BA-4A52-B56F-D702D48B8D56}" destId="{0A020006-C9FD-4F46-92C6-4F92D11F6EDB}" srcOrd="4" destOrd="0" parTransId="{765D468C-6279-4374-B0A2-9335317F06EF}" sibTransId="{6BB56D4B-0414-47CD-830A-34772ADA512A}"/>
    <dgm:cxn modelId="{85273ECB-8C71-44AE-898D-8FDF5503E368}" srcId="{0A020006-C9FD-4F46-92C6-4F92D11F6EDB}" destId="{CF9355BD-7059-4BE6-AF50-F97FED5ADD8B}" srcOrd="0" destOrd="0" parTransId="{71AF379A-229E-453E-B5C5-17E4DD0A95F1}" sibTransId="{C82A35D4-906A-467D-A853-2A457C48BBF8}"/>
    <dgm:cxn modelId="{E55C27D8-2BB6-4ACE-86FB-E7E7E33C1799}" srcId="{BAA23C59-C8BA-4A52-B56F-D702D48B8D56}" destId="{B474DB5B-8A80-4700-B265-BDEA2ACE6C75}" srcOrd="2" destOrd="0" parTransId="{166FBB3A-EE69-42BD-BEB8-811AC75C3EA1}" sibTransId="{55F63F46-0204-4068-A70B-506966A46F14}"/>
    <dgm:cxn modelId="{66C93FDE-4778-4C3A-A5EE-C66B3F7137DD}" type="presOf" srcId="{CF9355BD-7059-4BE6-AF50-F97FED5ADD8B}" destId="{5119CD1A-5ABC-4436-9C4B-2E1FF9FAD9EC}" srcOrd="0" destOrd="0" presId="urn:microsoft.com/office/officeart/2005/8/layout/chevron1"/>
    <dgm:cxn modelId="{98E7D5FF-46D2-40E0-A61A-D9AEC5537997}" srcId="{3A875F9B-A40B-42D2-9F82-068586C939D2}" destId="{02A6A800-9254-4CFF-9A96-16AAB5164334}" srcOrd="0" destOrd="0" parTransId="{45E47910-2349-48C9-B5FA-540C80B68B93}" sibTransId="{C90ADF32-8B1E-4867-BB5F-B654AABE0CD4}"/>
    <dgm:cxn modelId="{D5CC90CC-136B-4181-961D-1A8CA391FBC5}" type="presParOf" srcId="{DE5D7EBE-7914-4F9C-ADA8-3C25472F3639}" destId="{5AE4BF94-B739-46E4-80A6-598A803D9227}" srcOrd="0" destOrd="0" presId="urn:microsoft.com/office/officeart/2005/8/layout/chevron1"/>
    <dgm:cxn modelId="{D6BFD61D-D454-4907-B38C-E7BE0696CC63}" type="presParOf" srcId="{5AE4BF94-B739-46E4-80A6-598A803D9227}" destId="{1E286A50-B0EC-4D93-A403-6F761E0AC198}" srcOrd="0" destOrd="0" presId="urn:microsoft.com/office/officeart/2005/8/layout/chevron1"/>
    <dgm:cxn modelId="{0CEFC84D-142C-4176-9155-C9A111487CB1}" type="presParOf" srcId="{5AE4BF94-B739-46E4-80A6-598A803D9227}" destId="{8CCDF6D7-F5F3-42F2-856F-E3A0828D578C}" srcOrd="1" destOrd="0" presId="urn:microsoft.com/office/officeart/2005/8/layout/chevron1"/>
    <dgm:cxn modelId="{59412A2C-AFCB-4508-AE95-A5951203F039}" type="presParOf" srcId="{DE5D7EBE-7914-4F9C-ADA8-3C25472F3639}" destId="{C2CC1F8C-C921-421F-9728-D92802B80A98}" srcOrd="1" destOrd="0" presId="urn:microsoft.com/office/officeart/2005/8/layout/chevron1"/>
    <dgm:cxn modelId="{5AA3B71F-BCE1-4982-B228-7E3A1696B3C8}" type="presParOf" srcId="{DE5D7EBE-7914-4F9C-ADA8-3C25472F3639}" destId="{8FEF98DC-6806-42F4-B736-3294358694EB}" srcOrd="2" destOrd="0" presId="urn:microsoft.com/office/officeart/2005/8/layout/chevron1"/>
    <dgm:cxn modelId="{1CE30194-6518-4151-A724-08811C349DC8}" type="presParOf" srcId="{8FEF98DC-6806-42F4-B736-3294358694EB}" destId="{840CE55C-358F-4FCA-8898-98206C030368}" srcOrd="0" destOrd="0" presId="urn:microsoft.com/office/officeart/2005/8/layout/chevron1"/>
    <dgm:cxn modelId="{DB6E8163-CA60-4F41-A5FB-D372704E12C0}" type="presParOf" srcId="{8FEF98DC-6806-42F4-B736-3294358694EB}" destId="{713BAA07-52FC-4A2D-A3CD-D29882E40D6C}" srcOrd="1" destOrd="0" presId="urn:microsoft.com/office/officeart/2005/8/layout/chevron1"/>
    <dgm:cxn modelId="{9EB1C028-F5C9-4AA8-8440-236AD4DAB130}" type="presParOf" srcId="{DE5D7EBE-7914-4F9C-ADA8-3C25472F3639}" destId="{7AFC6F30-16B2-488C-9D10-CDD839E8B9E2}" srcOrd="3" destOrd="0" presId="urn:microsoft.com/office/officeart/2005/8/layout/chevron1"/>
    <dgm:cxn modelId="{1DB946D9-FF15-4E54-8D97-8174242DC209}" type="presParOf" srcId="{DE5D7EBE-7914-4F9C-ADA8-3C25472F3639}" destId="{91D35C84-5E86-4457-B928-771C9096A39C}" srcOrd="4" destOrd="0" presId="urn:microsoft.com/office/officeart/2005/8/layout/chevron1"/>
    <dgm:cxn modelId="{F5D278CE-D538-4958-8241-39C733558F22}" type="presParOf" srcId="{91D35C84-5E86-4457-B928-771C9096A39C}" destId="{B8A0F6A7-720C-4CC7-85BE-7C19CDE34484}" srcOrd="0" destOrd="0" presId="urn:microsoft.com/office/officeart/2005/8/layout/chevron1"/>
    <dgm:cxn modelId="{CA8747B7-CA29-483C-93A7-02AEF2753663}" type="presParOf" srcId="{91D35C84-5E86-4457-B928-771C9096A39C}" destId="{0D25CD6C-2610-42A1-AD0A-C77FD4CD383F}" srcOrd="1" destOrd="0" presId="urn:microsoft.com/office/officeart/2005/8/layout/chevron1"/>
    <dgm:cxn modelId="{0D9AE396-9457-45A1-B015-9BF6CBA086D2}" type="presParOf" srcId="{DE5D7EBE-7914-4F9C-ADA8-3C25472F3639}" destId="{A9ABF50A-FA1D-4267-BC45-850B14EA584B}" srcOrd="5" destOrd="0" presId="urn:microsoft.com/office/officeart/2005/8/layout/chevron1"/>
    <dgm:cxn modelId="{4A70A617-5300-4F43-9B0B-FC3677879A35}" type="presParOf" srcId="{DE5D7EBE-7914-4F9C-ADA8-3C25472F3639}" destId="{B79107DA-EB7A-4794-8E1C-F38821E27A80}" srcOrd="6" destOrd="0" presId="urn:microsoft.com/office/officeart/2005/8/layout/chevron1"/>
    <dgm:cxn modelId="{00A61051-2B93-479F-8E76-BBF0711C436D}" type="presParOf" srcId="{B79107DA-EB7A-4794-8E1C-F38821E27A80}" destId="{C6A1D0BA-9ACF-40F7-8F66-B91FCEC43387}" srcOrd="0" destOrd="0" presId="urn:microsoft.com/office/officeart/2005/8/layout/chevron1"/>
    <dgm:cxn modelId="{99AFF288-1CEF-4700-B6C8-DD54095F79C4}" type="presParOf" srcId="{B79107DA-EB7A-4794-8E1C-F38821E27A80}" destId="{B5A1EFCE-67C5-43EE-839B-6E469959E9A8}" srcOrd="1" destOrd="0" presId="urn:microsoft.com/office/officeart/2005/8/layout/chevron1"/>
    <dgm:cxn modelId="{50AA4EE6-924E-4965-9920-5547FA1B2BF1}" type="presParOf" srcId="{DE5D7EBE-7914-4F9C-ADA8-3C25472F3639}" destId="{1CA245EA-39F9-430D-9519-B5AC9D9B97F5}" srcOrd="7" destOrd="0" presId="urn:microsoft.com/office/officeart/2005/8/layout/chevron1"/>
    <dgm:cxn modelId="{92EEF61F-C645-46B7-9178-41E16A75D1A6}" type="presParOf" srcId="{DE5D7EBE-7914-4F9C-ADA8-3C25472F3639}" destId="{DD107EC5-57EC-4C38-A3C8-BE1B873A0A2E}" srcOrd="8" destOrd="0" presId="urn:microsoft.com/office/officeart/2005/8/layout/chevron1"/>
    <dgm:cxn modelId="{BA87DE81-AA5B-4DA8-A596-E49797D85578}" type="presParOf" srcId="{DD107EC5-57EC-4C38-A3C8-BE1B873A0A2E}" destId="{A8020062-6F04-4ED5-8E79-6C0A8233141C}" srcOrd="0" destOrd="0" presId="urn:microsoft.com/office/officeart/2005/8/layout/chevron1"/>
    <dgm:cxn modelId="{A84B6E90-C252-4987-B4FC-45D6DEEBA641}" type="presParOf" srcId="{DD107EC5-57EC-4C38-A3C8-BE1B873A0A2E}" destId="{5119CD1A-5ABC-4436-9C4B-2E1FF9FAD9EC}" srcOrd="1"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E286A50-B0EC-4D93-A403-6F761E0AC198}">
      <dsp:nvSpPr>
        <dsp:cNvPr id="0" name=""/>
        <dsp:cNvSpPr/>
      </dsp:nvSpPr>
      <dsp:spPr>
        <a:xfrm>
          <a:off x="139" y="1246894"/>
          <a:ext cx="2390799" cy="918000"/>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22670" rIns="22670" bIns="22670" numCol="1" spcCol="1270" anchor="ctr" anchorCtr="0">
          <a:noAutofit/>
        </a:bodyPr>
        <a:lstStyle/>
        <a:p>
          <a:pPr marL="0" lvl="0" indent="0" algn="ctr" defTabSz="755650">
            <a:lnSpc>
              <a:spcPct val="90000"/>
            </a:lnSpc>
            <a:spcBef>
              <a:spcPct val="0"/>
            </a:spcBef>
            <a:spcAft>
              <a:spcPct val="35000"/>
            </a:spcAft>
            <a:buNone/>
          </a:pPr>
          <a:r>
            <a:rPr lang="en-US" sz="1700" kern="1200" dirty="0"/>
            <a:t>SimToReal_61</a:t>
          </a:r>
        </a:p>
      </dsp:txBody>
      <dsp:txXfrm>
        <a:off x="459139" y="1246894"/>
        <a:ext cx="1472799" cy="918000"/>
      </dsp:txXfrm>
    </dsp:sp>
    <dsp:sp modelId="{8CCDF6D7-F5F3-42F2-856F-E3A0828D578C}">
      <dsp:nvSpPr>
        <dsp:cNvPr id="0" name=""/>
        <dsp:cNvSpPr/>
      </dsp:nvSpPr>
      <dsp:spPr>
        <a:xfrm>
          <a:off x="139" y="2279644"/>
          <a:ext cx="1912639" cy="4533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114300" lvl="1" indent="-114300" algn="l" defTabSz="533400">
            <a:lnSpc>
              <a:spcPct val="90000"/>
            </a:lnSpc>
            <a:spcBef>
              <a:spcPct val="0"/>
            </a:spcBef>
            <a:spcAft>
              <a:spcPct val="15000"/>
            </a:spcAft>
            <a:buChar char="•"/>
          </a:pPr>
          <a:r>
            <a:rPr lang="en-US" sz="1200" kern="1200" dirty="0"/>
            <a:t>Add </a:t>
          </a:r>
          <a:r>
            <a:rPr lang="en-US" sz="1200" kern="1200" dirty="0" err="1"/>
            <a:t>Obs</a:t>
          </a:r>
          <a:r>
            <a:rPr lang="en-US" sz="1200" kern="1200" dirty="0"/>
            <a:t> Noise</a:t>
          </a:r>
        </a:p>
        <a:p>
          <a:pPr marL="114300" lvl="1" indent="-114300" algn="l" defTabSz="533400">
            <a:lnSpc>
              <a:spcPct val="90000"/>
            </a:lnSpc>
            <a:spcBef>
              <a:spcPct val="0"/>
            </a:spcBef>
            <a:spcAft>
              <a:spcPct val="15000"/>
            </a:spcAft>
            <a:buChar char="•"/>
          </a:pPr>
          <a:r>
            <a:rPr lang="en-US" sz="1200" kern="1200" dirty="0"/>
            <a:t>Add Errors</a:t>
          </a:r>
        </a:p>
      </dsp:txBody>
      <dsp:txXfrm>
        <a:off x="139" y="2279644"/>
        <a:ext cx="1912639" cy="453322"/>
      </dsp:txXfrm>
    </dsp:sp>
    <dsp:sp modelId="{840CE55C-358F-4FCA-8898-98206C030368}">
      <dsp:nvSpPr>
        <dsp:cNvPr id="0" name=""/>
        <dsp:cNvSpPr/>
      </dsp:nvSpPr>
      <dsp:spPr>
        <a:xfrm>
          <a:off x="2174938" y="1246894"/>
          <a:ext cx="2390799" cy="918000"/>
        </a:xfrm>
        <a:prstGeom prst="chevron">
          <a:avLst/>
        </a:prstGeom>
        <a:solidFill>
          <a:schemeClr val="accent2">
            <a:hueOff val="1923220"/>
            <a:satOff val="2051"/>
            <a:lumOff val="63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22670" rIns="22670" bIns="22670" numCol="1" spcCol="1270" anchor="ctr" anchorCtr="0">
          <a:noAutofit/>
        </a:bodyPr>
        <a:lstStyle/>
        <a:p>
          <a:pPr marL="0" lvl="0" indent="0" algn="ctr" defTabSz="755650">
            <a:lnSpc>
              <a:spcPct val="90000"/>
            </a:lnSpc>
            <a:spcBef>
              <a:spcPct val="0"/>
            </a:spcBef>
            <a:spcAft>
              <a:spcPct val="35000"/>
            </a:spcAft>
            <a:buNone/>
          </a:pPr>
          <a:r>
            <a:rPr lang="en-US" sz="1700" b="0" kern="1200" dirty="0"/>
            <a:t>SimToReal_60</a:t>
          </a:r>
        </a:p>
      </dsp:txBody>
      <dsp:txXfrm>
        <a:off x="2633938" y="1246894"/>
        <a:ext cx="1472799" cy="918000"/>
      </dsp:txXfrm>
    </dsp:sp>
    <dsp:sp modelId="{713BAA07-52FC-4A2D-A3CD-D29882E40D6C}">
      <dsp:nvSpPr>
        <dsp:cNvPr id="0" name=""/>
        <dsp:cNvSpPr/>
      </dsp:nvSpPr>
      <dsp:spPr>
        <a:xfrm>
          <a:off x="2174938" y="2279644"/>
          <a:ext cx="1912639" cy="4533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171450" lvl="1" indent="-171450" algn="l" defTabSz="755650">
            <a:lnSpc>
              <a:spcPct val="90000"/>
            </a:lnSpc>
            <a:spcBef>
              <a:spcPct val="0"/>
            </a:spcBef>
            <a:spcAft>
              <a:spcPct val="15000"/>
            </a:spcAft>
            <a:buChar char="•"/>
          </a:pPr>
          <a:r>
            <a:rPr lang="en-US" sz="1700" kern="1200" dirty="0"/>
            <a:t>Add Action noise</a:t>
          </a:r>
        </a:p>
      </dsp:txBody>
      <dsp:txXfrm>
        <a:off x="2174938" y="2279644"/>
        <a:ext cx="1912639" cy="453322"/>
      </dsp:txXfrm>
    </dsp:sp>
    <dsp:sp modelId="{B8A0F6A7-720C-4CC7-85BE-7C19CDE34484}">
      <dsp:nvSpPr>
        <dsp:cNvPr id="0" name=""/>
        <dsp:cNvSpPr/>
      </dsp:nvSpPr>
      <dsp:spPr>
        <a:xfrm>
          <a:off x="4349737" y="1246894"/>
          <a:ext cx="2390799" cy="918000"/>
        </a:xfrm>
        <a:prstGeom prst="chevron">
          <a:avLst/>
        </a:prstGeom>
        <a:solidFill>
          <a:schemeClr val="accent2">
            <a:hueOff val="3846440"/>
            <a:satOff val="4103"/>
            <a:lumOff val="127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22670" rIns="22670" bIns="22670" numCol="1" spcCol="1270" anchor="ctr" anchorCtr="0">
          <a:noAutofit/>
        </a:bodyPr>
        <a:lstStyle/>
        <a:p>
          <a:pPr marL="0" lvl="0" indent="0" algn="ctr" defTabSz="755650">
            <a:lnSpc>
              <a:spcPct val="90000"/>
            </a:lnSpc>
            <a:spcBef>
              <a:spcPct val="0"/>
            </a:spcBef>
            <a:spcAft>
              <a:spcPct val="35000"/>
            </a:spcAft>
            <a:buNone/>
          </a:pPr>
          <a:r>
            <a:rPr lang="en-US" sz="1700" kern="1200" dirty="0"/>
            <a:t>SimToReal_63</a:t>
          </a:r>
        </a:p>
      </dsp:txBody>
      <dsp:txXfrm>
        <a:off x="4808737" y="1246894"/>
        <a:ext cx="1472799" cy="918000"/>
      </dsp:txXfrm>
    </dsp:sp>
    <dsp:sp modelId="{0D25CD6C-2610-42A1-AD0A-C77FD4CD383F}">
      <dsp:nvSpPr>
        <dsp:cNvPr id="0" name=""/>
        <dsp:cNvSpPr/>
      </dsp:nvSpPr>
      <dsp:spPr>
        <a:xfrm>
          <a:off x="4349737" y="2279644"/>
          <a:ext cx="1912639" cy="4533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171450" lvl="1" indent="-171450" algn="l" defTabSz="755650">
            <a:lnSpc>
              <a:spcPct val="90000"/>
            </a:lnSpc>
            <a:spcBef>
              <a:spcPct val="0"/>
            </a:spcBef>
            <a:spcAft>
              <a:spcPct val="15000"/>
            </a:spcAft>
            <a:buChar char="•"/>
          </a:pPr>
          <a:r>
            <a:rPr lang="en-US" sz="1700" kern="1200" dirty="0"/>
            <a:t>Change observation</a:t>
          </a:r>
        </a:p>
      </dsp:txBody>
      <dsp:txXfrm>
        <a:off x="4349737" y="2279644"/>
        <a:ext cx="1912639" cy="453322"/>
      </dsp:txXfrm>
    </dsp:sp>
    <dsp:sp modelId="{C6A1D0BA-9ACF-40F7-8F66-B91FCEC43387}">
      <dsp:nvSpPr>
        <dsp:cNvPr id="0" name=""/>
        <dsp:cNvSpPr/>
      </dsp:nvSpPr>
      <dsp:spPr>
        <a:xfrm>
          <a:off x="6524537" y="1246894"/>
          <a:ext cx="2390799" cy="918000"/>
        </a:xfrm>
        <a:prstGeom prst="chevron">
          <a:avLst/>
        </a:prstGeom>
        <a:solidFill>
          <a:schemeClr val="accent2">
            <a:hueOff val="5769660"/>
            <a:satOff val="6154"/>
            <a:lumOff val="191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22670" rIns="22670" bIns="22670" numCol="1" spcCol="1270" anchor="ctr" anchorCtr="0">
          <a:noAutofit/>
        </a:bodyPr>
        <a:lstStyle/>
        <a:p>
          <a:pPr marL="0" lvl="0" indent="0" algn="ctr" defTabSz="755650">
            <a:lnSpc>
              <a:spcPct val="90000"/>
            </a:lnSpc>
            <a:spcBef>
              <a:spcPct val="0"/>
            </a:spcBef>
            <a:spcAft>
              <a:spcPct val="35000"/>
            </a:spcAft>
            <a:buNone/>
          </a:pPr>
          <a:r>
            <a:rPr lang="en-US" sz="1700" kern="1200" dirty="0"/>
            <a:t>PPO_LSTM_10</a:t>
          </a:r>
        </a:p>
      </dsp:txBody>
      <dsp:txXfrm>
        <a:off x="6983537" y="1246894"/>
        <a:ext cx="1472799" cy="918000"/>
      </dsp:txXfrm>
    </dsp:sp>
    <dsp:sp modelId="{B5A1EFCE-67C5-43EE-839B-6E469959E9A8}">
      <dsp:nvSpPr>
        <dsp:cNvPr id="0" name=""/>
        <dsp:cNvSpPr/>
      </dsp:nvSpPr>
      <dsp:spPr>
        <a:xfrm>
          <a:off x="6524537" y="2279644"/>
          <a:ext cx="1912639" cy="4533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171450" lvl="1" indent="-171450" algn="l" defTabSz="755650">
            <a:lnSpc>
              <a:spcPct val="90000"/>
            </a:lnSpc>
            <a:spcBef>
              <a:spcPct val="0"/>
            </a:spcBef>
            <a:spcAft>
              <a:spcPct val="15000"/>
            </a:spcAft>
            <a:buChar char="•"/>
          </a:pPr>
          <a:r>
            <a:rPr lang="en-US" sz="1700" kern="1200" dirty="0"/>
            <a:t>Change to LSTMs + MLPs</a:t>
          </a:r>
        </a:p>
      </dsp:txBody>
      <dsp:txXfrm>
        <a:off x="6524537" y="2279644"/>
        <a:ext cx="1912639" cy="453322"/>
      </dsp:txXfrm>
    </dsp:sp>
    <dsp:sp modelId="{A8020062-6F04-4ED5-8E79-6C0A8233141C}">
      <dsp:nvSpPr>
        <dsp:cNvPr id="0" name=""/>
        <dsp:cNvSpPr/>
      </dsp:nvSpPr>
      <dsp:spPr>
        <a:xfrm>
          <a:off x="8699336" y="1246894"/>
          <a:ext cx="2390799" cy="918000"/>
        </a:xfrm>
        <a:prstGeom prst="chevron">
          <a:avLst/>
        </a:prstGeom>
        <a:solidFill>
          <a:schemeClr val="accent2">
            <a:hueOff val="7692880"/>
            <a:satOff val="8205"/>
            <a:lumOff val="255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22670" rIns="22670" bIns="22670" numCol="1" spcCol="1270" anchor="ctr" anchorCtr="0">
          <a:noAutofit/>
        </a:bodyPr>
        <a:lstStyle/>
        <a:p>
          <a:pPr marL="0" lvl="0" indent="0" algn="ctr" defTabSz="755650">
            <a:lnSpc>
              <a:spcPct val="90000"/>
            </a:lnSpc>
            <a:spcBef>
              <a:spcPct val="0"/>
            </a:spcBef>
            <a:spcAft>
              <a:spcPct val="35000"/>
            </a:spcAft>
            <a:buNone/>
          </a:pPr>
          <a:r>
            <a:rPr lang="en-US" sz="1700" kern="1200" dirty="0"/>
            <a:t>PPO_LSTM_11</a:t>
          </a:r>
        </a:p>
      </dsp:txBody>
      <dsp:txXfrm>
        <a:off x="9158336" y="1246894"/>
        <a:ext cx="1472799" cy="918000"/>
      </dsp:txXfrm>
    </dsp:sp>
    <dsp:sp modelId="{5119CD1A-5ABC-4436-9C4B-2E1FF9FAD9EC}">
      <dsp:nvSpPr>
        <dsp:cNvPr id="0" name=""/>
        <dsp:cNvSpPr/>
      </dsp:nvSpPr>
      <dsp:spPr>
        <a:xfrm>
          <a:off x="8699336" y="2279644"/>
          <a:ext cx="1912639" cy="4533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171450" lvl="1" indent="-171450" algn="l" defTabSz="755650">
            <a:lnSpc>
              <a:spcPct val="90000"/>
            </a:lnSpc>
            <a:spcBef>
              <a:spcPct val="0"/>
            </a:spcBef>
            <a:spcAft>
              <a:spcPct val="15000"/>
            </a:spcAft>
            <a:buChar char="•"/>
          </a:pPr>
          <a:r>
            <a:rPr lang="en-US" sz="1700" kern="1200" dirty="0"/>
            <a:t>Change action space</a:t>
          </a:r>
        </a:p>
      </dsp:txBody>
      <dsp:txXfrm>
        <a:off x="8699336" y="2279644"/>
        <a:ext cx="1912639" cy="453322"/>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95F4DCF1-ECAF-F7A7-2FE7-5E8E893BC44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2C1330B0-5BAC-7408-8C3C-78D8336840E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17BC71B-6527-4638-937B-C93EB849CB02}" type="datetimeFigureOut">
              <a:rPr lang="en-US" smtClean="0"/>
              <a:t>1/28/2026</a:t>
            </a:fld>
            <a:endParaRPr lang="en-US" dirty="0"/>
          </a:p>
        </p:txBody>
      </p:sp>
      <p:sp>
        <p:nvSpPr>
          <p:cNvPr id="4" name="Footer Placeholder 3">
            <a:extLst>
              <a:ext uri="{FF2B5EF4-FFF2-40B4-BE49-F238E27FC236}">
                <a16:creationId xmlns:a16="http://schemas.microsoft.com/office/drawing/2014/main" id="{F0D7EEB3-E0A5-7440-F7ED-F59975ED1E8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3F548D11-7466-6432-3BF5-64A1A1FA59C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FA70580-B89C-4157-871D-6B9318EE5F58}" type="slidenum">
              <a:rPr lang="en-US" smtClean="0"/>
              <a:t>‹#›</a:t>
            </a:fld>
            <a:endParaRPr lang="en-US" dirty="0"/>
          </a:p>
        </p:txBody>
      </p:sp>
    </p:spTree>
    <p:extLst>
      <p:ext uri="{BB962C8B-B14F-4D97-AF65-F5344CB8AC3E}">
        <p14:creationId xmlns:p14="http://schemas.microsoft.com/office/powerpoint/2010/main" val="29431574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25465A2-8C9C-419F-9FD8-234480873777}" type="datetimeFigureOut">
              <a:rPr lang="en-US" smtClean="0"/>
              <a:t>1/28/2026</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7AF00E9-A49D-4007-B3B9-A3783809E505}" type="slidenum">
              <a:rPr lang="en-US" smtClean="0"/>
              <a:t>‹#›</a:t>
            </a:fld>
            <a:endParaRPr lang="en-US" dirty="0"/>
          </a:p>
        </p:txBody>
      </p:sp>
    </p:spTree>
    <p:extLst>
      <p:ext uri="{BB962C8B-B14F-4D97-AF65-F5344CB8AC3E}">
        <p14:creationId xmlns:p14="http://schemas.microsoft.com/office/powerpoint/2010/main" val="2209697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www.google.com/search?client=firefox-b-1-d&amp;hs=Uyu9&amp;sca_esv=c1b77a2b127022e6&amp;sxsrf=ANbL-n7uOnYFCxYnTfqYJJ4C1I9ia4NXZg%3A1769656712493&amp;q=bandwidth&amp;sa=X&amp;ved=2ahUKEwio0eP95K-SAxXlENAFHY_QJI0QxccNegQIExAB&amp;mstk=AUtExfDWwVlRyOlL9dnM1he7tWLgdFPPM2Zl0zjF_FOr6PDUk0jzKbDTJEmNlc1e4AFXCL7H7K7AuLBXreSB3eM4sMP35XhIz32CC2Q2RLkvKj8YAIQmaiGl64fe3S2A9bNDWNEUGf-_Gcnu_axyb9VxJd9bENHw67XRcOxj7Ss0QT-Af76MhePAhDwWzevoKAM8NKTudkdofsXnmzJKI7v2DXsCxgMfYyBdyNF6jUpmrOn_OxXq7kiRxT34JfarmKFE8zxbD-QnTx6lNcQ0UqJ0d0wj&amp;csui=3"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AF00E9-A49D-4007-B3B9-A3783809E505}" type="slidenum">
              <a:rPr lang="en-US" smtClean="0"/>
              <a:t>1</a:t>
            </a:fld>
            <a:endParaRPr lang="en-US" dirty="0"/>
          </a:p>
        </p:txBody>
      </p:sp>
    </p:spTree>
    <p:extLst>
      <p:ext uri="{BB962C8B-B14F-4D97-AF65-F5344CB8AC3E}">
        <p14:creationId xmlns:p14="http://schemas.microsoft.com/office/powerpoint/2010/main" val="21892237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going through the literature a gap was identified.</a:t>
            </a:r>
          </a:p>
          <a:p>
            <a:endParaRPr lang="en-US" dirty="0"/>
          </a:p>
          <a:p>
            <a:r>
              <a:rPr lang="en-US" dirty="0"/>
              <a:t>There is no published research talking about direct control of a quadrotor using just an MLP trained in simulation</a:t>
            </a:r>
          </a:p>
          <a:p>
            <a:r>
              <a:rPr lang="en-US" dirty="0"/>
              <a:t>There is no research into direct control using MLPs on real quadrotors</a:t>
            </a:r>
          </a:p>
          <a:p>
            <a:r>
              <a:rPr lang="en-US" dirty="0"/>
              <a:t>And there is little research into “</a:t>
            </a:r>
            <a:r>
              <a:rPr lang="en-US" dirty="0" err="1"/>
              <a:t>zeroshot</a:t>
            </a:r>
            <a:r>
              <a:rPr lang="en-US" dirty="0"/>
              <a:t> transfer” learning for quadcopter control</a:t>
            </a:r>
          </a:p>
          <a:p>
            <a:endParaRPr lang="en-US" dirty="0"/>
          </a:p>
          <a:p>
            <a:r>
              <a:rPr lang="en-US" dirty="0"/>
              <a:t>This gap is what motivated my research. </a:t>
            </a:r>
          </a:p>
          <a:p>
            <a:endParaRPr lang="en-US" dirty="0"/>
          </a:p>
          <a:p>
            <a:r>
              <a:rPr lang="en-US" dirty="0"/>
              <a:t>The end goal of this was to control a real quadcopter directly using MLPs</a:t>
            </a:r>
          </a:p>
        </p:txBody>
      </p:sp>
      <p:sp>
        <p:nvSpPr>
          <p:cNvPr id="4" name="Slide Number Placeholder 3"/>
          <p:cNvSpPr>
            <a:spLocks noGrp="1"/>
          </p:cNvSpPr>
          <p:nvPr>
            <p:ph type="sldNum" sz="quarter" idx="5"/>
          </p:nvPr>
        </p:nvSpPr>
        <p:spPr/>
        <p:txBody>
          <a:bodyPr/>
          <a:lstStyle/>
          <a:p>
            <a:fld id="{E7AF00E9-A49D-4007-B3B9-A3783809E505}" type="slidenum">
              <a:rPr lang="en-US" smtClean="0"/>
              <a:t>12</a:t>
            </a:fld>
            <a:endParaRPr lang="en-US" dirty="0"/>
          </a:p>
        </p:txBody>
      </p:sp>
    </p:spTree>
    <p:extLst>
      <p:ext uri="{BB962C8B-B14F-4D97-AF65-F5344CB8AC3E}">
        <p14:creationId xmlns:p14="http://schemas.microsoft.com/office/powerpoint/2010/main" val="27417575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Zero shot Transfer is broadly defined as using trained models on datasets that the model has not seen before, </a:t>
            </a:r>
          </a:p>
          <a:p>
            <a:r>
              <a:rPr lang="en-US" dirty="0"/>
              <a:t>Some common examples are training a model to detect objects in CG Images (as is commonly done to create quick datasets) and then using the trained model on real images.</a:t>
            </a:r>
          </a:p>
          <a:p>
            <a:endParaRPr lang="en-US" dirty="0"/>
          </a:p>
          <a:p>
            <a:r>
              <a:rPr lang="en-US" dirty="0"/>
              <a:t>Another example is creating a model to control / path planning for a simulated robot, and then deploying the robot on the real world.</a:t>
            </a:r>
          </a:p>
          <a:p>
            <a:endParaRPr lang="en-US" dirty="0"/>
          </a:p>
          <a:p>
            <a:r>
              <a:rPr lang="en-US" dirty="0"/>
              <a:t>Both examples have the trained models being used on data it has never seen before</a:t>
            </a:r>
          </a:p>
          <a:p>
            <a:br>
              <a:rPr lang="en-US" dirty="0"/>
            </a:br>
            <a:r>
              <a:rPr lang="en-US" dirty="0"/>
              <a:t>In our case a controllers that we create are trained using a simulated quadrotor and then the controller is deployed on a real quadrotor, data it has never seen before.</a:t>
            </a:r>
          </a:p>
          <a:p>
            <a:endParaRPr lang="en-US" dirty="0"/>
          </a:p>
        </p:txBody>
      </p:sp>
      <p:sp>
        <p:nvSpPr>
          <p:cNvPr id="4" name="Slide Number Placeholder 3"/>
          <p:cNvSpPr>
            <a:spLocks noGrp="1"/>
          </p:cNvSpPr>
          <p:nvPr>
            <p:ph type="sldNum" sz="quarter" idx="5"/>
          </p:nvPr>
        </p:nvSpPr>
        <p:spPr/>
        <p:txBody>
          <a:bodyPr/>
          <a:lstStyle/>
          <a:p>
            <a:fld id="{E7AF00E9-A49D-4007-B3B9-A3783809E505}" type="slidenum">
              <a:rPr lang="en-US" smtClean="0"/>
              <a:t>13</a:t>
            </a:fld>
            <a:endParaRPr lang="en-US" dirty="0"/>
          </a:p>
        </p:txBody>
      </p:sp>
    </p:spTree>
    <p:extLst>
      <p:ext uri="{BB962C8B-B14F-4D97-AF65-F5344CB8AC3E}">
        <p14:creationId xmlns:p14="http://schemas.microsoft.com/office/powerpoint/2010/main" val="35794208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step was to find an appropriate simulator.</a:t>
            </a:r>
          </a:p>
          <a:p>
            <a:endParaRPr lang="en-US" dirty="0"/>
          </a:p>
          <a:p>
            <a:r>
              <a:rPr lang="en-US" dirty="0"/>
              <a:t>We need the simulator to be compatible with a wide arrange of machine learning libraries.</a:t>
            </a:r>
          </a:p>
          <a:p>
            <a:r>
              <a:rPr lang="en-US" dirty="0"/>
              <a:t>Libraries like Gymnasium, </a:t>
            </a:r>
            <a:r>
              <a:rPr lang="en-US" dirty="0" err="1"/>
              <a:t>PettingZoo</a:t>
            </a:r>
            <a:r>
              <a:rPr lang="en-US" dirty="0"/>
              <a:t>, and Clean RL</a:t>
            </a:r>
          </a:p>
          <a:p>
            <a:endParaRPr lang="en-US" dirty="0"/>
          </a:p>
          <a:p>
            <a:r>
              <a:rPr lang="en-US" dirty="0"/>
              <a:t>The simulator should also use a physics simulation engine such as Bullet PhysX </a:t>
            </a:r>
            <a:r>
              <a:rPr lang="en-US" dirty="0" err="1"/>
              <a:t>MuJoCo</a:t>
            </a:r>
            <a:r>
              <a:rPr lang="en-US" dirty="0"/>
              <a:t> Issac or Gazebo</a:t>
            </a:r>
          </a:p>
        </p:txBody>
      </p:sp>
      <p:sp>
        <p:nvSpPr>
          <p:cNvPr id="4" name="Slide Number Placeholder 3"/>
          <p:cNvSpPr>
            <a:spLocks noGrp="1"/>
          </p:cNvSpPr>
          <p:nvPr>
            <p:ph type="sldNum" sz="quarter" idx="5"/>
          </p:nvPr>
        </p:nvSpPr>
        <p:spPr/>
        <p:txBody>
          <a:bodyPr/>
          <a:lstStyle/>
          <a:p>
            <a:fld id="{E7AF00E9-A49D-4007-B3B9-A3783809E505}" type="slidenum">
              <a:rPr lang="en-US" smtClean="0"/>
              <a:t>14</a:t>
            </a:fld>
            <a:endParaRPr lang="en-US" dirty="0"/>
          </a:p>
        </p:txBody>
      </p:sp>
    </p:spTree>
    <p:extLst>
      <p:ext uri="{BB962C8B-B14F-4D97-AF65-F5344CB8AC3E}">
        <p14:creationId xmlns:p14="http://schemas.microsoft.com/office/powerpoint/2010/main" val="39570542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r>
              <a:rPr lang="en-US" dirty="0"/>
              <a:t>Jacopo </a:t>
            </a:r>
            <a:r>
              <a:rPr lang="en-US" b="1" dirty="0"/>
              <a:t>[YA-KOH-POH]</a:t>
            </a:r>
            <a:r>
              <a:rPr lang="en-US" dirty="0"/>
              <a:t> </a:t>
            </a:r>
            <a:r>
              <a:rPr lang="en-US" dirty="0" err="1"/>
              <a:t>Panerati</a:t>
            </a:r>
            <a:r>
              <a:rPr lang="en-US" dirty="0"/>
              <a:t>, from the Aerospace Research Centre (Montréal, Québec) of the National Research Council (NRC), and his research group created a such a simulator in 2021.</a:t>
            </a:r>
          </a:p>
          <a:p>
            <a:endParaRPr lang="en-US" dirty="0"/>
          </a:p>
          <a:p>
            <a:r>
              <a:rPr lang="en-US" dirty="0"/>
              <a:t>The simulator is mainly in python, For machine learning libraries, it is already set up using OpenAI’s Gym API which allows us to more easily train the model and modify the simulator</a:t>
            </a:r>
          </a:p>
          <a:p>
            <a:endParaRPr lang="en-US" dirty="0"/>
          </a:p>
          <a:p>
            <a:r>
              <a:rPr lang="en-US" dirty="0"/>
              <a:t>For the physics engine it uses pyBullet, which is the bullet physics engine built for use in python</a:t>
            </a:r>
          </a:p>
          <a:p>
            <a:endParaRPr lang="en-US" dirty="0"/>
          </a:p>
          <a:p>
            <a:r>
              <a:rPr lang="en-US" dirty="0"/>
              <a:t>As a bonus it simulates a Crazyflie 2.x quadcopter, which is the quadcopter I used!</a:t>
            </a:r>
            <a:br>
              <a:rPr lang="en-US" dirty="0"/>
            </a:br>
            <a:br>
              <a:rPr lang="en-US" dirty="0"/>
            </a:br>
            <a:r>
              <a:rPr lang="en-US" dirty="0"/>
              <a:t>The simulator is validated by testing the quadrotors simulated and real response.</a:t>
            </a:r>
          </a:p>
        </p:txBody>
      </p:sp>
      <p:sp>
        <p:nvSpPr>
          <p:cNvPr id="4" name="Slide Number Placeholder 3"/>
          <p:cNvSpPr>
            <a:spLocks noGrp="1"/>
          </p:cNvSpPr>
          <p:nvPr>
            <p:ph type="sldNum" sz="quarter" idx="5"/>
          </p:nvPr>
        </p:nvSpPr>
        <p:spPr/>
        <p:txBody>
          <a:bodyPr/>
          <a:lstStyle/>
          <a:p>
            <a:fld id="{E7AF00E9-A49D-4007-B3B9-A3783809E505}" type="slidenum">
              <a:rPr lang="en-US" smtClean="0"/>
              <a:t>15</a:t>
            </a:fld>
            <a:endParaRPr lang="en-US" dirty="0"/>
          </a:p>
        </p:txBody>
      </p:sp>
    </p:spTree>
    <p:extLst>
      <p:ext uri="{BB962C8B-B14F-4D97-AF65-F5344CB8AC3E}">
        <p14:creationId xmlns:p14="http://schemas.microsoft.com/office/powerpoint/2010/main" val="42053784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some testing from Jacopo </a:t>
            </a:r>
            <a:r>
              <a:rPr lang="en-US" dirty="0" err="1"/>
              <a:t>Panerati</a:t>
            </a:r>
            <a:r>
              <a:rPr lang="en-US" dirty="0"/>
              <a:t> between the simulator and real quadcopters, </a:t>
            </a:r>
          </a:p>
          <a:p>
            <a:endParaRPr lang="en-US" dirty="0"/>
          </a:p>
          <a:p>
            <a:r>
              <a:rPr lang="en-US" dirty="0"/>
              <a:t>Red and Blue = simulated quadcopters.</a:t>
            </a:r>
          </a:p>
          <a:p>
            <a:r>
              <a:rPr lang="en-US" dirty="0"/>
              <a:t>Green and Grey = real quadcopters.</a:t>
            </a:r>
          </a:p>
          <a:p>
            <a:endParaRPr lang="en-US" dirty="0"/>
          </a:p>
          <a:p>
            <a:r>
              <a:rPr lang="en-US" dirty="0"/>
              <a:t>From these trajectories ( specifically the x and z ) we can see that they follow very similar trajectories, they fly at different heights and pass over each other leading to the lower quadrotor being pushed down slightly. Even with such a dynamic event the simulator was able to simulate with reasonable accuracy.</a:t>
            </a:r>
          </a:p>
        </p:txBody>
      </p:sp>
      <p:sp>
        <p:nvSpPr>
          <p:cNvPr id="4" name="Slide Number Placeholder 3"/>
          <p:cNvSpPr>
            <a:spLocks noGrp="1"/>
          </p:cNvSpPr>
          <p:nvPr>
            <p:ph type="sldNum" sz="quarter" idx="5"/>
          </p:nvPr>
        </p:nvSpPr>
        <p:spPr/>
        <p:txBody>
          <a:bodyPr/>
          <a:lstStyle/>
          <a:p>
            <a:fld id="{E7AF00E9-A49D-4007-B3B9-A3783809E505}" type="slidenum">
              <a:rPr lang="en-US" smtClean="0"/>
              <a:t>16</a:t>
            </a:fld>
            <a:endParaRPr lang="en-US" dirty="0"/>
          </a:p>
        </p:txBody>
      </p:sp>
    </p:spTree>
    <p:extLst>
      <p:ext uri="{BB962C8B-B14F-4D97-AF65-F5344CB8AC3E}">
        <p14:creationId xmlns:p14="http://schemas.microsoft.com/office/powerpoint/2010/main" val="38810022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r>
              <a:rPr lang="en-US" dirty="0"/>
              <a:t>While the simulator is good, we still need to modify it to be able to learn robust controllers. </a:t>
            </a:r>
          </a:p>
          <a:p>
            <a:endParaRPr lang="en-US" dirty="0"/>
          </a:p>
          <a:p>
            <a:r>
              <a:rPr lang="en-US" dirty="0"/>
              <a:t>Firstly, the feedback of the simulation is perfect. It does not model any real system, and assumes perfect measurements of the quadrotor characteristics like pose.</a:t>
            </a:r>
          </a:p>
          <a:p>
            <a:endParaRPr lang="en-US" dirty="0"/>
          </a:p>
          <a:p>
            <a:r>
              <a:rPr lang="en-US" dirty="0"/>
              <a:t>To simulate the feedback we can simulate “noisy” / “Inaccurate” measurements</a:t>
            </a:r>
          </a:p>
          <a:p>
            <a:r>
              <a:rPr lang="en-US" dirty="0"/>
              <a:t>We cannot simulate delayed measurements. This is because the simulator requires that the feedback / control frequency is a multiple of simulation steps, so if we vary the control frequency we need the simulation steps to be the LCM of all the possible simulation steps, which requires us to have a massive number of simulation steps, making it impossible to simulate on any computer I have access to.</a:t>
            </a:r>
          </a:p>
          <a:p>
            <a:endParaRPr lang="en-US" dirty="0"/>
          </a:p>
          <a:p>
            <a:r>
              <a:rPr lang="en-US" dirty="0"/>
              <a:t>I characterized the motion-capture system by taking </a:t>
            </a:r>
          </a:p>
        </p:txBody>
      </p:sp>
      <p:sp>
        <p:nvSpPr>
          <p:cNvPr id="4" name="Slide Number Placeholder 3"/>
          <p:cNvSpPr>
            <a:spLocks noGrp="1"/>
          </p:cNvSpPr>
          <p:nvPr>
            <p:ph type="sldNum" sz="quarter" idx="5"/>
          </p:nvPr>
        </p:nvSpPr>
        <p:spPr/>
        <p:txBody>
          <a:bodyPr/>
          <a:lstStyle/>
          <a:p>
            <a:fld id="{E7AF00E9-A49D-4007-B3B9-A3783809E505}" type="slidenum">
              <a:rPr lang="en-US" smtClean="0"/>
              <a:t>17</a:t>
            </a:fld>
            <a:endParaRPr lang="en-US" dirty="0"/>
          </a:p>
        </p:txBody>
      </p:sp>
    </p:spTree>
    <p:extLst>
      <p:ext uri="{BB962C8B-B14F-4D97-AF65-F5344CB8AC3E}">
        <p14:creationId xmlns:p14="http://schemas.microsoft.com/office/powerpoint/2010/main" val="7731153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r>
              <a:rPr lang="en-US" dirty="0"/>
              <a:t>Firstly, I aimed to model the motion capture system. </a:t>
            </a:r>
          </a:p>
          <a:p>
            <a:r>
              <a:rPr lang="en-US" dirty="0"/>
              <a:t>What you see is time independent sets of measurements when the quadcopter was positioned in different locations (point out the locations)</a:t>
            </a:r>
          </a:p>
          <a:p>
            <a:r>
              <a:rPr lang="en-US" dirty="0"/>
              <a:t>The green data represents the density of measurements ‘n’.</a:t>
            </a:r>
          </a:p>
          <a:p>
            <a:r>
              <a:rPr lang="en-US" dirty="0"/>
              <a:t>We fit a gaussian onto the data, the gaussian is represented by the black line, which covers the variance of the measurements.</a:t>
            </a:r>
          </a:p>
          <a:p>
            <a:endParaRPr lang="en-US" dirty="0"/>
          </a:p>
          <a:p>
            <a:r>
              <a:rPr lang="en-US" dirty="0"/>
              <a:t>A big question is why do I represent the noise as gaussian? Some of the sets are clearly multimodal (bad).</a:t>
            </a:r>
          </a:p>
          <a:p>
            <a:r>
              <a:rPr lang="en-US" dirty="0"/>
              <a:t>Well, while some of the data is multimodal, it is likely due to the motion capture system’s tracking of pearl markers causing a few different ‘valid’ estimates of pose.</a:t>
            </a:r>
          </a:p>
          <a:p>
            <a:endParaRPr lang="en-US" dirty="0"/>
          </a:p>
          <a:p>
            <a:r>
              <a:rPr lang="en-US" dirty="0"/>
              <a:t>Because there is no dominant estimates / regimes, the sets have finite variance, and the samples are independent, we can utilize the central limit theorem to create a gaussian representation of the sets. ( from the </a:t>
            </a:r>
            <a:r>
              <a:rPr lang="en-US" b="1" dirty="0"/>
              <a:t>Lindeberg's condition: https://en.wikipedia.org/wiki/Lindeberg%27s_condition</a:t>
            </a:r>
            <a:r>
              <a:rPr lang="en-US" b="0" dirty="0"/>
              <a:t>)</a:t>
            </a:r>
          </a:p>
          <a:p>
            <a:endParaRPr lang="en-US" dirty="0"/>
          </a:p>
          <a:p>
            <a:r>
              <a:rPr lang="en-US" dirty="0"/>
              <a:t>**********************************</a:t>
            </a:r>
          </a:p>
          <a:p>
            <a:r>
              <a:rPr lang="en-US" dirty="0"/>
              <a:t>In statistics, KDE stands for Kernel Density Estimation, a non-parametric technique used to estimate the probability density function (PDF) of a continuous variable, creating a smooth curve to represent data distribution instead of discrete histogram bars. It works by placing a kernel (like a small bell curve) over each data point and summing them up, using a parameter called </a:t>
            </a:r>
            <a:r>
              <a:rPr lang="en-US" dirty="0">
                <a:hlinkClick r:id="rId3"/>
              </a:rPr>
              <a:t>bandwidth</a:t>
            </a:r>
            <a:r>
              <a:rPr lang="en-US" dirty="0"/>
              <a:t> (h) to control the smoothness, helping to visualize underlying patterns in data without assuming a specific distribution.</a:t>
            </a:r>
          </a:p>
        </p:txBody>
      </p:sp>
      <p:sp>
        <p:nvSpPr>
          <p:cNvPr id="4" name="Slide Number Placeholder 3"/>
          <p:cNvSpPr>
            <a:spLocks noGrp="1"/>
          </p:cNvSpPr>
          <p:nvPr>
            <p:ph type="sldNum" sz="quarter" idx="5"/>
          </p:nvPr>
        </p:nvSpPr>
        <p:spPr/>
        <p:txBody>
          <a:bodyPr/>
          <a:lstStyle/>
          <a:p>
            <a:fld id="{E7AF00E9-A49D-4007-B3B9-A3783809E505}" type="slidenum">
              <a:rPr lang="en-US" smtClean="0"/>
              <a:t>18</a:t>
            </a:fld>
            <a:endParaRPr lang="en-US" dirty="0"/>
          </a:p>
        </p:txBody>
      </p:sp>
    </p:spTree>
    <p:extLst>
      <p:ext uri="{BB962C8B-B14F-4D97-AF65-F5344CB8AC3E}">
        <p14:creationId xmlns:p14="http://schemas.microsoft.com/office/powerpoint/2010/main" val="5380047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each element of the pose of the quadrotor: x y z translations, and roll pitch yaw rotations, the worst-case variance across the different positions was recorded.</a:t>
            </a:r>
          </a:p>
          <a:p>
            <a:endParaRPr lang="en-US" dirty="0"/>
          </a:p>
          <a:p>
            <a:r>
              <a:rPr lang="en-US" dirty="0"/>
              <a:t>This was done for both the 120Hz motion capture system and the 240Hz motion capture system. Comparing the two systems, the slower 120Hz system had an order of less variance than the 240Hz system, as was expected (because the cameras have more time to resolve a better image). So going forwards the whole project is working with the 120Hz system.</a:t>
            </a:r>
          </a:p>
          <a:p>
            <a:endParaRPr lang="en-US" dirty="0"/>
          </a:p>
          <a:p>
            <a:r>
              <a:rPr lang="en-US" dirty="0"/>
              <a:t>The actual implementation of the random variable in the simulation was this sum of the deterministic (so called real) position of the simulated quadrotor, and a zero-mean gaussian of the worst case variance. This is a very simple and reasonably fast implementation for the simulation.</a:t>
            </a:r>
          </a:p>
        </p:txBody>
      </p:sp>
      <p:sp>
        <p:nvSpPr>
          <p:cNvPr id="4" name="Slide Number Placeholder 3"/>
          <p:cNvSpPr>
            <a:spLocks noGrp="1"/>
          </p:cNvSpPr>
          <p:nvPr>
            <p:ph type="sldNum" sz="quarter" idx="5"/>
          </p:nvPr>
        </p:nvSpPr>
        <p:spPr/>
        <p:txBody>
          <a:bodyPr/>
          <a:lstStyle/>
          <a:p>
            <a:fld id="{E7AF00E9-A49D-4007-B3B9-A3783809E505}" type="slidenum">
              <a:rPr lang="en-US" smtClean="0"/>
              <a:t>19</a:t>
            </a:fld>
            <a:endParaRPr lang="en-US" dirty="0"/>
          </a:p>
        </p:txBody>
      </p:sp>
    </p:spTree>
    <p:extLst>
      <p:ext uri="{BB962C8B-B14F-4D97-AF65-F5344CB8AC3E}">
        <p14:creationId xmlns:p14="http://schemas.microsoft.com/office/powerpoint/2010/main" val="7946768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I had to introduce translation errors into the simulation. This will enable the quadrotor to follow a trajectory without increasing the observation space.</a:t>
            </a:r>
          </a:p>
        </p:txBody>
      </p:sp>
      <p:sp>
        <p:nvSpPr>
          <p:cNvPr id="4" name="Slide Number Placeholder 3"/>
          <p:cNvSpPr>
            <a:spLocks noGrp="1"/>
          </p:cNvSpPr>
          <p:nvPr>
            <p:ph type="sldNum" sz="quarter" idx="5"/>
          </p:nvPr>
        </p:nvSpPr>
        <p:spPr/>
        <p:txBody>
          <a:bodyPr/>
          <a:lstStyle/>
          <a:p>
            <a:fld id="{E7AF00E9-A49D-4007-B3B9-A3783809E505}" type="slidenum">
              <a:rPr lang="en-US" smtClean="0"/>
              <a:t>20</a:t>
            </a:fld>
            <a:endParaRPr lang="en-US" dirty="0"/>
          </a:p>
        </p:txBody>
      </p:sp>
    </p:spTree>
    <p:extLst>
      <p:ext uri="{BB962C8B-B14F-4D97-AF65-F5344CB8AC3E}">
        <p14:creationId xmlns:p14="http://schemas.microsoft.com/office/powerpoint/2010/main" val="20247175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action space of the simulation also had to be modified because previously the simulation only had hover speed and +/- a certain amount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**Note if we need time explain action space**</a:t>
            </a:r>
          </a:p>
          <a:p>
            <a:r>
              <a:rPr lang="en-US" dirty="0"/>
              <a:t>I will reference hover rpm a few times in this presentation, hover rpm is simply an estimate of the required rpm to produce enough thrust to hover.</a:t>
            </a:r>
          </a:p>
          <a:p>
            <a:endParaRPr lang="en-US" dirty="0"/>
          </a:p>
          <a:p>
            <a:r>
              <a:rPr lang="en-US" dirty="0"/>
              <a:t>The modifications add direct control of the quadrotor, so the input is directly the rpms of the motors, and I changed the coefficient of thrust to be a random variable.</a:t>
            </a:r>
          </a:p>
          <a:p>
            <a:endParaRPr lang="en-US" dirty="0"/>
          </a:p>
          <a:p>
            <a:r>
              <a:rPr lang="en-US" dirty="0"/>
              <a:t>The coefficient of thrust, referred to a KF can be thought of as a gain to the RPM to thrust relationship. Now because the coefficient of thrust is variable the required RPM to produce enough thrust to hover is also variable, meaning that the hover rpm is truly an estimate and is never the real hover rpm.</a:t>
            </a:r>
          </a:p>
        </p:txBody>
      </p:sp>
      <p:sp>
        <p:nvSpPr>
          <p:cNvPr id="4" name="Slide Number Placeholder 3"/>
          <p:cNvSpPr>
            <a:spLocks noGrp="1"/>
          </p:cNvSpPr>
          <p:nvPr>
            <p:ph type="sldNum" sz="quarter" idx="5"/>
          </p:nvPr>
        </p:nvSpPr>
        <p:spPr/>
        <p:txBody>
          <a:bodyPr/>
          <a:lstStyle/>
          <a:p>
            <a:fld id="{E7AF00E9-A49D-4007-B3B9-A3783809E505}" type="slidenum">
              <a:rPr lang="en-US" smtClean="0"/>
              <a:t>21</a:t>
            </a:fld>
            <a:endParaRPr lang="en-US" dirty="0"/>
          </a:p>
        </p:txBody>
      </p:sp>
    </p:spTree>
    <p:extLst>
      <p:ext uri="{BB962C8B-B14F-4D97-AF65-F5344CB8AC3E}">
        <p14:creationId xmlns:p14="http://schemas.microsoft.com/office/powerpoint/2010/main" val="35078222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AF00E9-A49D-4007-B3B9-A3783809E505}" type="slidenum">
              <a:rPr lang="en-US" smtClean="0"/>
              <a:t>2</a:t>
            </a:fld>
            <a:endParaRPr lang="en-US" dirty="0"/>
          </a:p>
        </p:txBody>
      </p:sp>
    </p:spTree>
    <p:extLst>
      <p:ext uri="{BB962C8B-B14F-4D97-AF65-F5344CB8AC3E}">
        <p14:creationId xmlns:p14="http://schemas.microsoft.com/office/powerpoint/2010/main" val="56064984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observation spaces were also modified.</a:t>
            </a:r>
          </a:p>
          <a:p>
            <a:r>
              <a:rPr lang="en-US" dirty="0"/>
              <a:t>**Note if we need time explain observation space**</a:t>
            </a:r>
          </a:p>
          <a:p>
            <a:r>
              <a:rPr lang="en-US" dirty="0"/>
              <a:t>I created one observation space which has less memory, which is simply the pose of the quadrotors.</a:t>
            </a:r>
          </a:p>
          <a:p>
            <a:endParaRPr lang="en-US" dirty="0"/>
          </a:p>
          <a:p>
            <a:r>
              <a:rPr lang="en-US" dirty="0"/>
              <a:t>In an effort to increase the amount of memory the controller had ( and in turn maybe learn the true hover rpm ) another observation space had an average of the last actions and the change of the last action added.</a:t>
            </a:r>
          </a:p>
          <a:p>
            <a:endParaRPr lang="en-US" dirty="0"/>
          </a:p>
          <a:p>
            <a:r>
              <a:rPr lang="en-US" dirty="0"/>
              <a:t>The average actions were an average of the last 5 actions</a:t>
            </a:r>
          </a:p>
          <a:p>
            <a:r>
              <a:rPr lang="en-US" dirty="0"/>
              <a:t>And the delta was difference between the last action and the average of 4 actions before it.</a:t>
            </a:r>
          </a:p>
        </p:txBody>
      </p:sp>
      <p:sp>
        <p:nvSpPr>
          <p:cNvPr id="4" name="Slide Number Placeholder 3"/>
          <p:cNvSpPr>
            <a:spLocks noGrp="1"/>
          </p:cNvSpPr>
          <p:nvPr>
            <p:ph type="sldNum" sz="quarter" idx="5"/>
          </p:nvPr>
        </p:nvSpPr>
        <p:spPr/>
        <p:txBody>
          <a:bodyPr/>
          <a:lstStyle/>
          <a:p>
            <a:fld id="{E7AF00E9-A49D-4007-B3B9-A3783809E505}" type="slidenum">
              <a:rPr lang="en-US" smtClean="0"/>
              <a:t>22</a:t>
            </a:fld>
            <a:endParaRPr lang="en-US" dirty="0"/>
          </a:p>
        </p:txBody>
      </p:sp>
    </p:spTree>
    <p:extLst>
      <p:ext uri="{BB962C8B-B14F-4D97-AF65-F5344CB8AC3E}">
        <p14:creationId xmlns:p14="http://schemas.microsoft.com/office/powerpoint/2010/main" val="13930935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will move on to some quick machine learning background.</a:t>
            </a:r>
          </a:p>
          <a:p>
            <a:endParaRPr lang="en-US" dirty="0"/>
          </a:p>
          <a:p>
            <a:r>
              <a:rPr lang="en-US" dirty="0"/>
              <a:t>My controller / network of choice is the multi layer perceptron. </a:t>
            </a:r>
          </a:p>
          <a:p>
            <a:r>
              <a:rPr lang="en-US" dirty="0"/>
              <a:t>They are well understood and easily tractable, and they perform well in many control tasks.</a:t>
            </a:r>
          </a:p>
          <a:p>
            <a:endParaRPr lang="en-US" dirty="0"/>
          </a:p>
          <a:p>
            <a:r>
              <a:rPr lang="en-US" dirty="0"/>
              <a:t>Each layer of the perceptron consists of weighted neuron connections and a bias term, followed by a nonlinear activation function. Using a two-layer perceptron with sigmoid activations allows the network to represent nonlinear input–output relationships, including second-order interactions between inputs, which are particularly useful for control tasks.</a:t>
            </a:r>
          </a:p>
          <a:p>
            <a:endParaRPr lang="en-US" dirty="0"/>
          </a:p>
          <a:p>
            <a:r>
              <a:rPr lang="en-US" dirty="0"/>
              <a:t>As a bonus we can measure the rank of the weighted neuron connections and the number of non-zero biases to ensure that each input is being used.</a:t>
            </a:r>
          </a:p>
        </p:txBody>
      </p:sp>
      <p:sp>
        <p:nvSpPr>
          <p:cNvPr id="4" name="Slide Number Placeholder 3"/>
          <p:cNvSpPr>
            <a:spLocks noGrp="1"/>
          </p:cNvSpPr>
          <p:nvPr>
            <p:ph type="sldNum" sz="quarter" idx="5"/>
          </p:nvPr>
        </p:nvSpPr>
        <p:spPr/>
        <p:txBody>
          <a:bodyPr/>
          <a:lstStyle/>
          <a:p>
            <a:fld id="{E7AF00E9-A49D-4007-B3B9-A3783809E505}" type="slidenum">
              <a:rPr lang="en-US" smtClean="0"/>
              <a:t>23</a:t>
            </a:fld>
            <a:endParaRPr lang="en-US" dirty="0"/>
          </a:p>
        </p:txBody>
      </p:sp>
    </p:spTree>
    <p:extLst>
      <p:ext uri="{BB962C8B-B14F-4D97-AF65-F5344CB8AC3E}">
        <p14:creationId xmlns:p14="http://schemas.microsoft.com/office/powerpoint/2010/main" val="6057276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controller architecture I used is LSTM modules with Multi-Layer Perceptrons for feature extraction.</a:t>
            </a:r>
          </a:p>
          <a:p>
            <a:r>
              <a:rPr lang="en-US" dirty="0"/>
              <a:t>These networks require more computation and are slower to both train and compute when compared to simple MLPs which can be undesirable for faster controllers. But these have memory built into the architecture, which I later show is an advantage for robust controllers.</a:t>
            </a:r>
          </a:p>
        </p:txBody>
      </p:sp>
      <p:sp>
        <p:nvSpPr>
          <p:cNvPr id="4" name="Slide Number Placeholder 3"/>
          <p:cNvSpPr>
            <a:spLocks noGrp="1"/>
          </p:cNvSpPr>
          <p:nvPr>
            <p:ph type="sldNum" sz="quarter" idx="5"/>
          </p:nvPr>
        </p:nvSpPr>
        <p:spPr/>
        <p:txBody>
          <a:bodyPr/>
          <a:lstStyle/>
          <a:p>
            <a:fld id="{E7AF00E9-A49D-4007-B3B9-A3783809E505}" type="slidenum">
              <a:rPr lang="en-US" smtClean="0"/>
              <a:t>24</a:t>
            </a:fld>
            <a:endParaRPr lang="en-US" dirty="0"/>
          </a:p>
        </p:txBody>
      </p:sp>
    </p:spTree>
    <p:extLst>
      <p:ext uri="{BB962C8B-B14F-4D97-AF65-F5344CB8AC3E}">
        <p14:creationId xmlns:p14="http://schemas.microsoft.com/office/powerpoint/2010/main" val="34225490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 learning algorithm, I use </a:t>
            </a:r>
            <a:r>
              <a:rPr lang="en-US" b="1" dirty="0"/>
              <a:t>Proximal Policy Optimization (PPO)</a:t>
            </a:r>
            <a:r>
              <a:rPr lang="en-US" dirty="0"/>
              <a:t>.</a:t>
            </a:r>
          </a:p>
          <a:p>
            <a:r>
              <a:rPr lang="en-US" dirty="0"/>
              <a:t>PPO was chosen because it offers several advantages over alternatives such as </a:t>
            </a:r>
            <a:r>
              <a:rPr lang="en-US" b="1" dirty="0"/>
              <a:t>Deep Deterministic Policy Gradient (DDPG)</a:t>
            </a:r>
            <a:r>
              <a:rPr lang="en-US" dirty="0"/>
              <a:t> and </a:t>
            </a:r>
            <a:r>
              <a:rPr lang="en-US" b="1" dirty="0"/>
              <a:t>Deep Q-Networks (DQN)</a:t>
            </a:r>
            <a:r>
              <a:rPr lang="en-US" dirty="0"/>
              <a:t>.</a:t>
            </a:r>
          </a:p>
          <a:p>
            <a:r>
              <a:rPr lang="en-US" dirty="0"/>
              <a:t>First, PPO is relatively robust and typically requires less hyperparameter tuning.</a:t>
            </a:r>
            <a:br>
              <a:rPr lang="en-US" dirty="0"/>
            </a:br>
            <a:r>
              <a:rPr lang="en-US" dirty="0"/>
              <a:t>Second, it prevents overly aggressive policy updates by constraining the update step through a clipped objective, which acts as a trust-region–like mechanism.</a:t>
            </a:r>
            <a:br>
              <a:rPr lang="en-US" dirty="0"/>
            </a:br>
            <a:r>
              <a:rPr lang="en-US" dirty="0"/>
              <a:t>Finally, PPO is widely used in current research, resulting in extensive documentation, community support, and well-tested implementations, which is beneficial for reproducible research.</a:t>
            </a:r>
          </a:p>
          <a:p>
            <a:endParaRPr lang="en-US" dirty="0"/>
          </a:p>
        </p:txBody>
      </p:sp>
      <p:sp>
        <p:nvSpPr>
          <p:cNvPr id="4" name="Slide Number Placeholder 3"/>
          <p:cNvSpPr>
            <a:spLocks noGrp="1"/>
          </p:cNvSpPr>
          <p:nvPr>
            <p:ph type="sldNum" sz="quarter" idx="5"/>
          </p:nvPr>
        </p:nvSpPr>
        <p:spPr/>
        <p:txBody>
          <a:bodyPr/>
          <a:lstStyle/>
          <a:p>
            <a:fld id="{E7AF00E9-A49D-4007-B3B9-A3783809E505}" type="slidenum">
              <a:rPr lang="en-US" smtClean="0"/>
              <a:t>25</a:t>
            </a:fld>
            <a:endParaRPr lang="en-US" dirty="0"/>
          </a:p>
        </p:txBody>
      </p:sp>
    </p:spTree>
    <p:extLst>
      <p:ext uri="{BB962C8B-B14F-4D97-AF65-F5344CB8AC3E}">
        <p14:creationId xmlns:p14="http://schemas.microsoft.com/office/powerpoint/2010/main" val="250636315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flow chart of how I implemented the learning and the simulator to produce a controller. The actual program is included in my GitHub repository.</a:t>
            </a:r>
          </a:p>
          <a:p>
            <a:endParaRPr lang="en-US" dirty="0"/>
          </a:p>
          <a:p>
            <a:r>
              <a:rPr lang="en-US" dirty="0"/>
              <a:t>Firstly we need to load the simulator and its parameters into an ‘environment’ class. Then we need to load our learning hyperparameters into the SB3 PPO algorithm. This algorithm also initializes the controller.</a:t>
            </a:r>
          </a:p>
          <a:p>
            <a:endParaRPr lang="en-US" dirty="0"/>
          </a:p>
          <a:p>
            <a:r>
              <a:rPr lang="en-US" dirty="0"/>
              <a:t>**Explain as needed for time** </a:t>
            </a:r>
          </a:p>
        </p:txBody>
      </p:sp>
      <p:sp>
        <p:nvSpPr>
          <p:cNvPr id="4" name="Slide Number Placeholder 3"/>
          <p:cNvSpPr>
            <a:spLocks noGrp="1"/>
          </p:cNvSpPr>
          <p:nvPr>
            <p:ph type="sldNum" sz="quarter" idx="5"/>
          </p:nvPr>
        </p:nvSpPr>
        <p:spPr/>
        <p:txBody>
          <a:bodyPr/>
          <a:lstStyle/>
          <a:p>
            <a:fld id="{E7AF00E9-A49D-4007-B3B9-A3783809E505}" type="slidenum">
              <a:rPr lang="en-US" smtClean="0"/>
              <a:t>26</a:t>
            </a:fld>
            <a:endParaRPr lang="en-US" dirty="0"/>
          </a:p>
        </p:txBody>
      </p:sp>
    </p:spTree>
    <p:extLst>
      <p:ext uri="{BB962C8B-B14F-4D97-AF65-F5344CB8AC3E}">
        <p14:creationId xmlns:p14="http://schemas.microsoft.com/office/powerpoint/2010/main" val="142065392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will move on to my machine learning journey. I am calling it a journey because in chasing after a robust controller for direct quadrotor control I had to modify and tune the simulation, this tuning took a lot of time approximately 4 months of tuning and learning, I am only going to present the useful information I learned and not every rabbit hole and dead end. </a:t>
            </a:r>
          </a:p>
          <a:p>
            <a:endParaRPr lang="en-US" dirty="0"/>
          </a:p>
          <a:p>
            <a:r>
              <a:rPr lang="en-US" dirty="0"/>
              <a:t>First on this journey. The simulator had a reward set up, **POINT** this exponential. This reward is only dependent on the quadrotors height and maximizes to 1 at 1m in the air, this works fine if you use the included action space of the simulator. The included action space locked all rotors to spin at the exact same speed without any noise, so it was impossible for the quadrotors to move in the X or Y directions.</a:t>
            </a:r>
          </a:p>
          <a:p>
            <a:endParaRPr lang="en-US" dirty="0"/>
          </a:p>
          <a:p>
            <a:r>
              <a:rPr lang="en-US" dirty="0"/>
              <a:t>A huge amount of work went into finding a suitable reward to reward the entire pose of the quadrotor.</a:t>
            </a:r>
          </a:p>
        </p:txBody>
      </p:sp>
      <p:sp>
        <p:nvSpPr>
          <p:cNvPr id="4" name="Slide Number Placeholder 3"/>
          <p:cNvSpPr>
            <a:spLocks noGrp="1"/>
          </p:cNvSpPr>
          <p:nvPr>
            <p:ph type="sldNum" sz="quarter" idx="5"/>
          </p:nvPr>
        </p:nvSpPr>
        <p:spPr/>
        <p:txBody>
          <a:bodyPr/>
          <a:lstStyle/>
          <a:p>
            <a:fld id="{E7AF00E9-A49D-4007-B3B9-A3783809E505}" type="slidenum">
              <a:rPr lang="en-US" smtClean="0"/>
              <a:t>27</a:t>
            </a:fld>
            <a:endParaRPr lang="en-US" dirty="0"/>
          </a:p>
        </p:txBody>
      </p:sp>
    </p:spTree>
    <p:extLst>
      <p:ext uri="{BB962C8B-B14F-4D97-AF65-F5344CB8AC3E}">
        <p14:creationId xmlns:p14="http://schemas.microsoft.com/office/powerpoint/2010/main" val="87685484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finding the appropriate rewards, I frequently came across two local optimums.</a:t>
            </a:r>
          </a:p>
          <a:p>
            <a:endParaRPr lang="en-US" dirty="0"/>
          </a:p>
          <a:p>
            <a:r>
              <a:rPr lang="en-US" dirty="0"/>
              <a:t>The first local optimum was simply landing the quadrotor, this local minimum existed because the quadrotor was rewarded for keeping the velocity low and the rotations where the need to be (orthogonal?) while accumulating reward for not crashing or fling out of bounds. This was by far the most frustrating local optimum because it plagued many controllers. </a:t>
            </a:r>
          </a:p>
          <a:p>
            <a:endParaRPr lang="en-US" dirty="0"/>
          </a:p>
          <a:p>
            <a:r>
              <a:rPr lang="en-US" dirty="0"/>
              <a:t>The second local optimum was the quadrotor throwing itself at the setpoint and eventually flying out of bounds. This was much more mysterious to me, but I think maybe the drone was collecting rewards early and getting a good advantage estimate. </a:t>
            </a:r>
          </a:p>
          <a:p>
            <a:endParaRPr lang="en-US" dirty="0"/>
          </a:p>
          <a:p>
            <a:endParaRPr lang="en-US" dirty="0"/>
          </a:p>
        </p:txBody>
      </p:sp>
      <p:sp>
        <p:nvSpPr>
          <p:cNvPr id="4" name="Slide Number Placeholder 3"/>
          <p:cNvSpPr>
            <a:spLocks noGrp="1"/>
          </p:cNvSpPr>
          <p:nvPr>
            <p:ph type="sldNum" sz="quarter" idx="5"/>
          </p:nvPr>
        </p:nvSpPr>
        <p:spPr/>
        <p:txBody>
          <a:bodyPr/>
          <a:lstStyle/>
          <a:p>
            <a:fld id="{E7AF00E9-A49D-4007-B3B9-A3783809E505}" type="slidenum">
              <a:rPr lang="en-US" smtClean="0"/>
              <a:t>28</a:t>
            </a:fld>
            <a:endParaRPr lang="en-US" dirty="0"/>
          </a:p>
        </p:txBody>
      </p:sp>
    </p:spTree>
    <p:extLst>
      <p:ext uri="{BB962C8B-B14F-4D97-AF65-F5344CB8AC3E}">
        <p14:creationId xmlns:p14="http://schemas.microsoft.com/office/powerpoint/2010/main" val="365846535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a lot of trials, this is the final reward structure that was used to train the different models. It was able to avoid all the local minimums and learn with </a:t>
            </a:r>
            <a:r>
              <a:rPr lang="en-US" dirty="0" err="1"/>
              <a:t>resasonable</a:t>
            </a:r>
            <a:r>
              <a:rPr lang="en-US" dirty="0"/>
              <a:t> time across the different network architectures.</a:t>
            </a:r>
          </a:p>
          <a:p>
            <a:endParaRPr lang="en-US" dirty="0"/>
          </a:p>
          <a:p>
            <a:r>
              <a:rPr lang="en-US" dirty="0"/>
              <a:t>Each state</a:t>
            </a:r>
          </a:p>
          <a:p>
            <a:r>
              <a:rPr lang="en-US" dirty="0"/>
              <a:t>The main rewards were to the error yaw and velocity. They are essentially the inverse exponential of the 2 norm</a:t>
            </a:r>
          </a:p>
          <a:p>
            <a:endParaRPr lang="en-US" dirty="0"/>
          </a:p>
          <a:p>
            <a:r>
              <a:rPr lang="en-US" dirty="0"/>
              <a:t>The most interesting reward was the progress reward. This reward was included because I struggled greatly with the local minimum of landing. No matter how I tuned the other rewards or simulation parameters there was always a good chance that after learning for hours the quadrotor would only learn to land. I read that similar local minimums were also solved using a progress reward.</a:t>
            </a:r>
          </a:p>
          <a:p>
            <a:endParaRPr lang="en-US" dirty="0"/>
          </a:p>
          <a:p>
            <a:r>
              <a:rPr lang="en-US" dirty="0"/>
              <a:t>This progress reward helped enormously to improve learning because when the quadcopter learns to land, it completely misses out on the progress reward which is a very large component of the total rewards.</a:t>
            </a:r>
          </a:p>
          <a:p>
            <a:endParaRPr lang="en-US" dirty="0"/>
          </a:p>
          <a:p>
            <a:r>
              <a:rPr lang="en-US" dirty="0"/>
              <a:t>The total reward is a sum of the other rewards with weights, you will notice that the rotational velocity remains unrewarded, this is because the final controllers behaved very similarly regardless of the rotational velocity rewards.</a:t>
            </a:r>
          </a:p>
        </p:txBody>
      </p:sp>
      <p:sp>
        <p:nvSpPr>
          <p:cNvPr id="4" name="Slide Number Placeholder 3"/>
          <p:cNvSpPr>
            <a:spLocks noGrp="1"/>
          </p:cNvSpPr>
          <p:nvPr>
            <p:ph type="sldNum" sz="quarter" idx="5"/>
          </p:nvPr>
        </p:nvSpPr>
        <p:spPr/>
        <p:txBody>
          <a:bodyPr/>
          <a:lstStyle/>
          <a:p>
            <a:fld id="{E7AF00E9-A49D-4007-B3B9-A3783809E505}" type="slidenum">
              <a:rPr lang="en-US" smtClean="0"/>
              <a:t>29</a:t>
            </a:fld>
            <a:endParaRPr lang="en-US" dirty="0"/>
          </a:p>
        </p:txBody>
      </p:sp>
    </p:spTree>
    <p:extLst>
      <p:ext uri="{BB962C8B-B14F-4D97-AF65-F5344CB8AC3E}">
        <p14:creationId xmlns:p14="http://schemas.microsoft.com/office/powerpoint/2010/main" val="335531031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Lastly on the machine learning journey,</a:t>
            </a:r>
          </a:p>
          <a:p>
            <a:endParaRPr lang="en-US" dirty="0"/>
          </a:p>
          <a:p>
            <a:r>
              <a:rPr lang="en-US" dirty="0"/>
              <a:t>Using the massively updated simulation and the new rewards, I created these 5 controllers.</a:t>
            </a:r>
          </a:p>
          <a:p>
            <a:endParaRPr lang="en-US" dirty="0"/>
          </a:p>
          <a:p>
            <a:r>
              <a:rPr lang="en-US" dirty="0"/>
              <a:t>The controllers were created from left to right with more memory being added as I created them. Note that SimToReal_61 comes after SimToReal_60, this is because the original SimToReal_59 was saved incorrectly. </a:t>
            </a:r>
          </a:p>
          <a:p>
            <a:endParaRPr lang="en-US" dirty="0"/>
          </a:p>
          <a:p>
            <a:r>
              <a:rPr lang="en-US" dirty="0"/>
              <a:t>Starting with SimToReal_61, This model has the observation noise from the characterized mocap system, and the observations include translation errors, rotations, velocities, and angular velocity.</a:t>
            </a:r>
          </a:p>
          <a:p>
            <a:r>
              <a:rPr lang="en-US" dirty="0"/>
              <a:t>SimToReal_60 has the same amount of memory as SimToReal_61, but it adds action noise when training, that is I trained it using KF variance</a:t>
            </a:r>
          </a:p>
          <a:p>
            <a:r>
              <a:rPr lang="en-US" dirty="0"/>
              <a:t>SimToReal_63 Adds more memory by adding previous actions into the observations, the average of the last 5 actions for each motor and the change between the last action and previous 4 actions. This is a method of adding more memory, because these averages and deltas are metrics for previous actions, aka memory</a:t>
            </a:r>
          </a:p>
          <a:p>
            <a:r>
              <a:rPr lang="en-US" dirty="0"/>
              <a:t>PPO_LSTM_10 adds more memory by adding LSTM modules to the network while keeping the previous observations, Adding the long short term memory modules includes memory of some previous observations in the network.</a:t>
            </a:r>
          </a:p>
          <a:p>
            <a:r>
              <a:rPr lang="en-US" dirty="0"/>
              <a:t>PPO_LSTM_11 has the same amount of memory as the previous PPO_LSTM_10, but now with LSTMs we can control the motors directly without an estimate of hover velocity. Previous non LSTM models were unable to control the quadrotor without estimates of hover velocity</a:t>
            </a:r>
          </a:p>
          <a:p>
            <a:endParaRPr lang="en-US" dirty="0"/>
          </a:p>
        </p:txBody>
      </p:sp>
      <p:sp>
        <p:nvSpPr>
          <p:cNvPr id="4" name="Slide Number Placeholder 3"/>
          <p:cNvSpPr>
            <a:spLocks noGrp="1"/>
          </p:cNvSpPr>
          <p:nvPr>
            <p:ph type="sldNum" sz="quarter" idx="5"/>
          </p:nvPr>
        </p:nvSpPr>
        <p:spPr/>
        <p:txBody>
          <a:bodyPr/>
          <a:lstStyle/>
          <a:p>
            <a:fld id="{E7AF00E9-A49D-4007-B3B9-A3783809E505}" type="slidenum">
              <a:rPr lang="en-US" smtClean="0"/>
              <a:t>30</a:t>
            </a:fld>
            <a:endParaRPr lang="en-US" dirty="0"/>
          </a:p>
        </p:txBody>
      </p:sp>
    </p:spTree>
    <p:extLst>
      <p:ext uri="{BB962C8B-B14F-4D97-AF65-F5344CB8AC3E}">
        <p14:creationId xmlns:p14="http://schemas.microsoft.com/office/powerpoint/2010/main" val="166979481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I created this model, I need a way to empirically test their robustness in order to compare them.</a:t>
            </a:r>
          </a:p>
          <a:p>
            <a:endParaRPr lang="en-US" dirty="0"/>
          </a:p>
          <a:p>
            <a:r>
              <a:rPr lang="en-US" dirty="0"/>
              <a:t>Robustness can be tested in many ways; some common ways are to test the robustness to either action or observation noise. I characterized the observation noise, but it is incredibly hard to characterize the action noise for such small and cheap motors and propellers, so I think it is more useful to test for robustness to action noise.</a:t>
            </a:r>
          </a:p>
          <a:p>
            <a:endParaRPr lang="en-US" dirty="0"/>
          </a:p>
          <a:p>
            <a:r>
              <a:rPr lang="en-US" dirty="0"/>
              <a:t>At the start of every simulation, I can change the coefficient of thrust for each individual motor. The coefficient of thrust is represented as a gaussian RV for each individual motor, and across the simulations I can change the variance of the random variable.</a:t>
            </a:r>
          </a:p>
          <a:p>
            <a:endParaRPr lang="en-US" dirty="0"/>
          </a:p>
          <a:p>
            <a:r>
              <a:rPr lang="en-US" dirty="0"/>
              <a:t>This helps to represent inefficiencies such as damaged propellers and motors, or external forcing such as wind.</a:t>
            </a:r>
          </a:p>
          <a:p>
            <a:br>
              <a:rPr lang="en-US" dirty="0"/>
            </a:br>
            <a:r>
              <a:rPr lang="en-US" dirty="0"/>
              <a:t>Super important to note, by changing the coefficient of thrust we are changing the actual hover rpm, that is the rpm needed to hover the quadrotor. The controller includes an estimate of hover rpm, but that estimate gets worse as the variance is increased.</a:t>
            </a:r>
          </a:p>
        </p:txBody>
      </p:sp>
      <p:sp>
        <p:nvSpPr>
          <p:cNvPr id="4" name="Slide Number Placeholder 3"/>
          <p:cNvSpPr>
            <a:spLocks noGrp="1"/>
          </p:cNvSpPr>
          <p:nvPr>
            <p:ph type="sldNum" sz="quarter" idx="5"/>
          </p:nvPr>
        </p:nvSpPr>
        <p:spPr/>
        <p:txBody>
          <a:bodyPr/>
          <a:lstStyle/>
          <a:p>
            <a:fld id="{E7AF00E9-A49D-4007-B3B9-A3783809E505}" type="slidenum">
              <a:rPr lang="en-US" smtClean="0"/>
              <a:t>31</a:t>
            </a:fld>
            <a:endParaRPr lang="en-US" dirty="0"/>
          </a:p>
        </p:txBody>
      </p:sp>
    </p:spTree>
    <p:extLst>
      <p:ext uri="{BB962C8B-B14F-4D97-AF65-F5344CB8AC3E}">
        <p14:creationId xmlns:p14="http://schemas.microsoft.com/office/powerpoint/2010/main" val="13383777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Python offers many advantages, such as a huge number of libraries, robust support, and easy programming but comes with risks related to delays.</a:t>
            </a:r>
          </a:p>
          <a:p>
            <a:endParaRPr lang="en-US" dirty="0"/>
          </a:p>
          <a:p>
            <a:r>
              <a:rPr lang="en-US" dirty="0"/>
              <a:t>The motion capture can only send information in frames! Meaning that we cannot have VICON calculate velocity, we need to manually calculate velocity.</a:t>
            </a:r>
          </a:p>
          <a:p>
            <a:endParaRPr lang="en-US" dirty="0"/>
          </a:p>
          <a:p>
            <a:r>
              <a:rPr lang="en-US" dirty="0"/>
              <a:t>Set Frequencies are a software locked setting, and provide different performance such as accuracy.</a:t>
            </a:r>
          </a:p>
          <a:p>
            <a:endParaRPr lang="en-US" dirty="0"/>
          </a:p>
          <a:p>
            <a:r>
              <a:rPr lang="en-US" dirty="0"/>
              <a:t>Client Pull, the client (the remote computer) sends a request for a frame from the </a:t>
            </a:r>
            <a:r>
              <a:rPr lang="en-US" dirty="0" err="1"/>
              <a:t>vicon</a:t>
            </a:r>
            <a:r>
              <a:rPr lang="en-US" dirty="0"/>
              <a:t> computer and waits for the </a:t>
            </a:r>
            <a:r>
              <a:rPr lang="en-US" dirty="0" err="1"/>
              <a:t>vicon</a:t>
            </a:r>
            <a:r>
              <a:rPr lang="en-US" dirty="0"/>
              <a:t> computer to respond with the most updated frame</a:t>
            </a:r>
          </a:p>
          <a:p>
            <a:r>
              <a:rPr lang="en-US" dirty="0"/>
              <a:t>Server Push, The </a:t>
            </a:r>
            <a:r>
              <a:rPr lang="en-US" dirty="0" err="1"/>
              <a:t>vicon</a:t>
            </a:r>
            <a:r>
              <a:rPr lang="en-US" dirty="0"/>
              <a:t> computer pushes all frames into a buffer which the client computer reads from. There is a risk of overflowing this buffer.</a:t>
            </a:r>
          </a:p>
          <a:p>
            <a:r>
              <a:rPr lang="en-US" dirty="0"/>
              <a:t>Client Pull Pre Fetch. Like client pull, except after each pull the </a:t>
            </a:r>
            <a:r>
              <a:rPr lang="en-US" dirty="0" err="1"/>
              <a:t>vicon</a:t>
            </a:r>
            <a:r>
              <a:rPr lang="en-US" dirty="0"/>
              <a:t> computer automatically readies the next frame.</a:t>
            </a:r>
          </a:p>
          <a:p>
            <a:endParaRPr lang="en-US" dirty="0"/>
          </a:p>
          <a:p>
            <a:endParaRPr lang="en-US" dirty="0"/>
          </a:p>
        </p:txBody>
      </p:sp>
      <p:sp>
        <p:nvSpPr>
          <p:cNvPr id="4" name="Slide Number Placeholder 3"/>
          <p:cNvSpPr>
            <a:spLocks noGrp="1"/>
          </p:cNvSpPr>
          <p:nvPr>
            <p:ph type="sldNum" sz="quarter" idx="5"/>
          </p:nvPr>
        </p:nvSpPr>
        <p:spPr/>
        <p:txBody>
          <a:bodyPr/>
          <a:lstStyle/>
          <a:p>
            <a:fld id="{E7AF00E9-A49D-4007-B3B9-A3783809E505}" type="slidenum">
              <a:rPr lang="en-US" smtClean="0"/>
              <a:t>4</a:t>
            </a:fld>
            <a:endParaRPr lang="en-US" dirty="0"/>
          </a:p>
        </p:txBody>
      </p:sp>
    </p:spTree>
    <p:extLst>
      <p:ext uri="{BB962C8B-B14F-4D97-AF65-F5344CB8AC3E}">
        <p14:creationId xmlns:p14="http://schemas.microsoft.com/office/powerpoint/2010/main" val="41103964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actual robustness test is to vary the variance of the coefficient of thrust and measure the success rate. </a:t>
            </a:r>
          </a:p>
          <a:p>
            <a:endParaRPr lang="en-US" dirty="0"/>
          </a:p>
          <a:p>
            <a:r>
              <a:rPr lang="en-US" dirty="0"/>
              <a:t>We can do this by creating multiple simulations and measuring when a simulation ends from either time out or termination. Simulations terminate after crashing or flying out of bounds.</a:t>
            </a:r>
          </a:p>
          <a:p>
            <a:endParaRPr lang="en-US" dirty="0"/>
          </a:p>
          <a:p>
            <a:r>
              <a:rPr lang="en-US" dirty="0"/>
              <a:t>We can measure the number of terminations and timeouts over many simulations while varying the </a:t>
            </a:r>
            <a:r>
              <a:rPr lang="en-US" dirty="0" err="1"/>
              <a:t>kf</a:t>
            </a:r>
            <a:r>
              <a:rPr lang="en-US" dirty="0"/>
              <a:t> variance. Then for each value of KF variance by taking the number of timeouts over the total number of simulations.</a:t>
            </a:r>
          </a:p>
        </p:txBody>
      </p:sp>
      <p:sp>
        <p:nvSpPr>
          <p:cNvPr id="4" name="Slide Number Placeholder 3"/>
          <p:cNvSpPr>
            <a:spLocks noGrp="1"/>
          </p:cNvSpPr>
          <p:nvPr>
            <p:ph type="sldNum" sz="quarter" idx="5"/>
          </p:nvPr>
        </p:nvSpPr>
        <p:spPr/>
        <p:txBody>
          <a:bodyPr/>
          <a:lstStyle/>
          <a:p>
            <a:fld id="{E7AF00E9-A49D-4007-B3B9-A3783809E505}" type="slidenum">
              <a:rPr lang="en-US" smtClean="0"/>
              <a:t>32</a:t>
            </a:fld>
            <a:endParaRPr lang="en-US" dirty="0"/>
          </a:p>
        </p:txBody>
      </p:sp>
    </p:spTree>
    <p:extLst>
      <p:ext uri="{BB962C8B-B14F-4D97-AF65-F5344CB8AC3E}">
        <p14:creationId xmlns:p14="http://schemas.microsoft.com/office/powerpoint/2010/main" val="112227528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the success rate for the first model, SImToReal_61. </a:t>
            </a:r>
          </a:p>
          <a:p>
            <a:endParaRPr lang="en-US" dirty="0"/>
          </a:p>
          <a:p>
            <a:r>
              <a:rPr lang="en-US" dirty="0"/>
              <a:t>This is one of the MLP models with no memory and it is trained without any KF variance. It is important to remember that the actual coefficient of thrust is 3.16e-10 and it is shown here that at about 1e-10 the model begins to fail to control the quadrotor and the success rates begins to fall to 0.5 at around 1e-7</a:t>
            </a:r>
          </a:p>
        </p:txBody>
      </p:sp>
      <p:sp>
        <p:nvSpPr>
          <p:cNvPr id="4" name="Slide Number Placeholder 3"/>
          <p:cNvSpPr>
            <a:spLocks noGrp="1"/>
          </p:cNvSpPr>
          <p:nvPr>
            <p:ph type="sldNum" sz="quarter" idx="5"/>
          </p:nvPr>
        </p:nvSpPr>
        <p:spPr/>
        <p:txBody>
          <a:bodyPr/>
          <a:lstStyle/>
          <a:p>
            <a:fld id="{E7AF00E9-A49D-4007-B3B9-A3783809E505}" type="slidenum">
              <a:rPr lang="en-US" smtClean="0"/>
              <a:t>33</a:t>
            </a:fld>
            <a:endParaRPr lang="en-US" dirty="0"/>
          </a:p>
        </p:txBody>
      </p:sp>
    </p:spTree>
    <p:extLst>
      <p:ext uri="{BB962C8B-B14F-4D97-AF65-F5344CB8AC3E}">
        <p14:creationId xmlns:p14="http://schemas.microsoft.com/office/powerpoint/2010/main" val="267606297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next model SimToRal_60 also has no memory but is trained using a KF variance of 1e-11. The result is a controller which is practically equally as robust as the one trained without variance. The only real difference. is at about 3e-10 where you can see a very small improvement, but not enough to be significant</a:t>
            </a:r>
          </a:p>
        </p:txBody>
      </p:sp>
      <p:sp>
        <p:nvSpPr>
          <p:cNvPr id="4" name="Slide Number Placeholder 3"/>
          <p:cNvSpPr>
            <a:spLocks noGrp="1"/>
          </p:cNvSpPr>
          <p:nvPr>
            <p:ph type="sldNum" sz="quarter" idx="5"/>
          </p:nvPr>
        </p:nvSpPr>
        <p:spPr/>
        <p:txBody>
          <a:bodyPr/>
          <a:lstStyle/>
          <a:p>
            <a:fld id="{E7AF00E9-A49D-4007-B3B9-A3783809E505}" type="slidenum">
              <a:rPr lang="en-US" smtClean="0"/>
              <a:t>34</a:t>
            </a:fld>
            <a:endParaRPr lang="en-US" dirty="0"/>
          </a:p>
        </p:txBody>
      </p:sp>
    </p:spTree>
    <p:extLst>
      <p:ext uri="{BB962C8B-B14F-4D97-AF65-F5344CB8AC3E}">
        <p14:creationId xmlns:p14="http://schemas.microsoft.com/office/powerpoint/2010/main" val="426832606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SimToReal_63 was the MLP with the new observation which includes metrics of the last actions and observations. This is the first model with introduces a form of memory and the success rate is visibly better across the variance of 1e-10 to 1e-7.</a:t>
            </a:r>
          </a:p>
          <a:p>
            <a:endParaRPr lang="en-US" dirty="0"/>
          </a:p>
          <a:p>
            <a:r>
              <a:rPr lang="en-US" dirty="0"/>
              <a:t>**Flip between slides** </a:t>
            </a:r>
          </a:p>
          <a:p>
            <a:endParaRPr lang="en-US" dirty="0"/>
          </a:p>
        </p:txBody>
      </p:sp>
      <p:sp>
        <p:nvSpPr>
          <p:cNvPr id="4" name="Slide Number Placeholder 3"/>
          <p:cNvSpPr>
            <a:spLocks noGrp="1"/>
          </p:cNvSpPr>
          <p:nvPr>
            <p:ph type="sldNum" sz="quarter" idx="5"/>
          </p:nvPr>
        </p:nvSpPr>
        <p:spPr/>
        <p:txBody>
          <a:bodyPr/>
          <a:lstStyle/>
          <a:p>
            <a:fld id="{E7AF00E9-A49D-4007-B3B9-A3783809E505}" type="slidenum">
              <a:rPr lang="en-US" smtClean="0"/>
              <a:t>35</a:t>
            </a:fld>
            <a:endParaRPr lang="en-US" dirty="0"/>
          </a:p>
        </p:txBody>
      </p:sp>
    </p:spTree>
    <p:extLst>
      <p:ext uri="{BB962C8B-B14F-4D97-AF65-F5344CB8AC3E}">
        <p14:creationId xmlns:p14="http://schemas.microsoft.com/office/powerpoint/2010/main" val="4842018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arrive to the first model using LSTM modules. These LSTM modules allow for the network to remember last observations and take them into account. Increasing the amount of memory the controller has because now it has memory of the last actions (built into observations) and memory of all previous observations. </a:t>
            </a:r>
          </a:p>
          <a:p>
            <a:endParaRPr lang="en-US" dirty="0"/>
          </a:p>
          <a:p>
            <a:r>
              <a:rPr lang="en-US" dirty="0"/>
              <a:t>The success rate graph shows about the same performance between the last model and this model, with some improvements in the higher end of variance and some worsening on the higher end.</a:t>
            </a:r>
          </a:p>
        </p:txBody>
      </p:sp>
      <p:sp>
        <p:nvSpPr>
          <p:cNvPr id="4" name="Slide Number Placeholder 3"/>
          <p:cNvSpPr>
            <a:spLocks noGrp="1"/>
          </p:cNvSpPr>
          <p:nvPr>
            <p:ph type="sldNum" sz="quarter" idx="5"/>
          </p:nvPr>
        </p:nvSpPr>
        <p:spPr/>
        <p:txBody>
          <a:bodyPr/>
          <a:lstStyle/>
          <a:p>
            <a:fld id="{E7AF00E9-A49D-4007-B3B9-A3783809E505}" type="slidenum">
              <a:rPr lang="en-US" smtClean="0"/>
              <a:t>36</a:t>
            </a:fld>
            <a:endParaRPr lang="en-US" dirty="0"/>
          </a:p>
        </p:txBody>
      </p:sp>
    </p:spTree>
    <p:extLst>
      <p:ext uri="{BB962C8B-B14F-4D97-AF65-F5344CB8AC3E}">
        <p14:creationId xmlns:p14="http://schemas.microsoft.com/office/powerpoint/2010/main" val="329382943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Lastly PPO_LSTM_11 has the same layers as PPO_LSTM_10 but now has the updated action space. </a:t>
            </a:r>
          </a:p>
          <a:p>
            <a:r>
              <a:rPr lang="en-US" dirty="0"/>
              <a:t>The new action space is the same one described earlier where there is no included estimate of the hover rpm, and 0 correlates to no power and 1 to max power to the motors. </a:t>
            </a:r>
          </a:p>
          <a:p>
            <a:r>
              <a:rPr lang="en-US" dirty="0"/>
              <a:t>None of the MLP networks without LSTM modules were able to control the system without the hover rpm estimate. (Believe me I tried A LOT to get them to work but they could not learn to fly without impractically fine tuning the ML).</a:t>
            </a:r>
          </a:p>
          <a:p>
            <a:r>
              <a:rPr lang="en-US" dirty="0"/>
              <a:t>This dramatically improved the robustness when compared to other models, likely because the controller can fly the entire range of the motor rpms to compensate for </a:t>
            </a:r>
            <a:r>
              <a:rPr lang="en-US" dirty="0" err="1"/>
              <a:t>variablity</a:t>
            </a:r>
            <a:r>
              <a:rPr lang="en-US" dirty="0"/>
              <a:t> </a:t>
            </a:r>
          </a:p>
        </p:txBody>
      </p:sp>
      <p:sp>
        <p:nvSpPr>
          <p:cNvPr id="4" name="Slide Number Placeholder 3"/>
          <p:cNvSpPr>
            <a:spLocks noGrp="1"/>
          </p:cNvSpPr>
          <p:nvPr>
            <p:ph type="sldNum" sz="quarter" idx="5"/>
          </p:nvPr>
        </p:nvSpPr>
        <p:spPr/>
        <p:txBody>
          <a:bodyPr/>
          <a:lstStyle/>
          <a:p>
            <a:fld id="{E7AF00E9-A49D-4007-B3B9-A3783809E505}" type="slidenum">
              <a:rPr lang="en-US" smtClean="0"/>
              <a:t>37</a:t>
            </a:fld>
            <a:endParaRPr lang="en-US" dirty="0"/>
          </a:p>
        </p:txBody>
      </p:sp>
    </p:spTree>
    <p:extLst>
      <p:ext uri="{BB962C8B-B14F-4D97-AF65-F5344CB8AC3E}">
        <p14:creationId xmlns:p14="http://schemas.microsoft.com/office/powerpoint/2010/main" val="155261977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 have combined the success rate for all 5 different models, we can see here that the red and purple MLP models have approximately the same success rate, the models with memory have a higher success rate compared to the previous MLPs, SimToReal_63 and PPO_LSTM_10 have approximately the same success rate. </a:t>
            </a:r>
          </a:p>
          <a:p>
            <a:endParaRPr lang="en-US" dirty="0"/>
          </a:p>
          <a:p>
            <a:r>
              <a:rPr lang="en-US" dirty="0"/>
              <a:t>PPO_LSTM_11 has a new action space of control without the estimate of hover velocity, and as a result there is a dramatic improvement in robustness. Success rate only begins to fall after one whole order of magnitude greater of motor variance.</a:t>
            </a:r>
          </a:p>
        </p:txBody>
      </p:sp>
      <p:sp>
        <p:nvSpPr>
          <p:cNvPr id="4" name="Slide Number Placeholder 3"/>
          <p:cNvSpPr>
            <a:spLocks noGrp="1"/>
          </p:cNvSpPr>
          <p:nvPr>
            <p:ph type="sldNum" sz="quarter" idx="5"/>
          </p:nvPr>
        </p:nvSpPr>
        <p:spPr/>
        <p:txBody>
          <a:bodyPr/>
          <a:lstStyle/>
          <a:p>
            <a:fld id="{E7AF00E9-A49D-4007-B3B9-A3783809E505}" type="slidenum">
              <a:rPr lang="en-US" smtClean="0"/>
              <a:t>38</a:t>
            </a:fld>
            <a:endParaRPr lang="en-US" dirty="0"/>
          </a:p>
        </p:txBody>
      </p:sp>
    </p:spTree>
    <p:extLst>
      <p:ext uri="{BB962C8B-B14F-4D97-AF65-F5344CB8AC3E}">
        <p14:creationId xmlns:p14="http://schemas.microsoft.com/office/powerpoint/2010/main" val="111145597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three trajectories each one being controlled by a different model.</a:t>
            </a:r>
          </a:p>
          <a:p>
            <a:endParaRPr lang="en-US" dirty="0"/>
          </a:p>
          <a:p>
            <a:r>
              <a:rPr lang="en-US" dirty="0"/>
              <a:t>The leftmost trajectory is controlled by SimToReal_61, this is the same model which has no memory, It flies very quickly, keeping up with the blue trajectory and this is to be expected with optimal controllers.</a:t>
            </a:r>
          </a:p>
          <a:p>
            <a:endParaRPr lang="en-US" dirty="0"/>
          </a:p>
          <a:p>
            <a:r>
              <a:rPr lang="en-US" dirty="0"/>
              <a:t>The middle trajectory is controlled by SimToReal_63, this model has more memory than Sim To Real_61, it flies a bit slower than the previous controller and has some jittering</a:t>
            </a:r>
          </a:p>
          <a:p>
            <a:endParaRPr lang="en-US" dirty="0"/>
          </a:p>
          <a:p>
            <a:r>
              <a:rPr lang="en-US" dirty="0"/>
              <a:t>The rightmost trajectory is controlled by PPO_LSTM_11, this model has more memory than the previous model, it flies much slower than the first controller, though it does not have the jittering of SimToReal_63.</a:t>
            </a:r>
          </a:p>
          <a:p>
            <a:endParaRPr lang="en-US" dirty="0"/>
          </a:p>
          <a:p>
            <a:r>
              <a:rPr lang="en-US" dirty="0"/>
              <a:t>**Mention that I have the trajectories of the other 2 models.</a:t>
            </a:r>
          </a:p>
        </p:txBody>
      </p:sp>
      <p:sp>
        <p:nvSpPr>
          <p:cNvPr id="4" name="Slide Number Placeholder 3"/>
          <p:cNvSpPr>
            <a:spLocks noGrp="1"/>
          </p:cNvSpPr>
          <p:nvPr>
            <p:ph type="sldNum" sz="quarter" idx="5"/>
          </p:nvPr>
        </p:nvSpPr>
        <p:spPr/>
        <p:txBody>
          <a:bodyPr/>
          <a:lstStyle/>
          <a:p>
            <a:fld id="{E7AF00E9-A49D-4007-B3B9-A3783809E505}" type="slidenum">
              <a:rPr lang="en-US" smtClean="0"/>
              <a:t>39</a:t>
            </a:fld>
            <a:endParaRPr lang="en-US" dirty="0"/>
          </a:p>
        </p:txBody>
      </p:sp>
    </p:spTree>
    <p:extLst>
      <p:ext uri="{BB962C8B-B14F-4D97-AF65-F5344CB8AC3E}">
        <p14:creationId xmlns:p14="http://schemas.microsoft.com/office/powerpoint/2010/main" val="345528972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thesis originally set out to fly and test these models on real quadrotors.</a:t>
            </a:r>
          </a:p>
          <a:p>
            <a:r>
              <a:rPr lang="en-US" dirty="0"/>
              <a:t>I had to extensively update the real system in order to test the models. I needed to update the firmware for the quadrotor to receive radio commands which encode motor power. The controlling program was also changed to accept neural network control and create the observations from the motion capture data.</a:t>
            </a:r>
          </a:p>
          <a:p>
            <a:endParaRPr lang="en-US" dirty="0"/>
          </a:p>
          <a:p>
            <a:r>
              <a:rPr lang="en-US" dirty="0"/>
              <a:t>The models **S2R60 61 63 and LSTM 10** all require the estimate of Hover RPM. I obtained this estimate by flying the quadrotor using cascaded PID control. I made the quadrotor hover 2 meters off the ground to avoid ground effect, then I recorded the average commanded thrust. </a:t>
            </a:r>
            <a:br>
              <a:rPr lang="en-US" dirty="0"/>
            </a:br>
            <a:r>
              <a:rPr lang="en-US" dirty="0"/>
              <a:t>This changes as the battery voltage changes! So for every trial I ensured that the battery was fully charged.</a:t>
            </a:r>
          </a:p>
          <a:p>
            <a:endParaRPr lang="en-US" dirty="0"/>
          </a:p>
          <a:p>
            <a:r>
              <a:rPr lang="en-US" dirty="0"/>
              <a:t>I extensively tested and troubleshooted troubleshot? The system to ensure that the controller and different models were all playing well together, but in the end none of the models were able to control the real quadrotor. I event went as far as grabbing a tripod and ensuring that the initial conditions were the same as simulation. That being said, PPO_LSTM_11 looked to be the closest to actually flying but it is super hard to measure empirically.</a:t>
            </a:r>
          </a:p>
          <a:p>
            <a:endParaRPr lang="en-US" dirty="0"/>
          </a:p>
          <a:p>
            <a:endParaRPr lang="en-US" dirty="0"/>
          </a:p>
        </p:txBody>
      </p:sp>
      <p:sp>
        <p:nvSpPr>
          <p:cNvPr id="4" name="Slide Number Placeholder 3"/>
          <p:cNvSpPr>
            <a:spLocks noGrp="1"/>
          </p:cNvSpPr>
          <p:nvPr>
            <p:ph type="sldNum" sz="quarter" idx="5"/>
          </p:nvPr>
        </p:nvSpPr>
        <p:spPr/>
        <p:txBody>
          <a:bodyPr/>
          <a:lstStyle/>
          <a:p>
            <a:fld id="{E7AF00E9-A49D-4007-B3B9-A3783809E505}" type="slidenum">
              <a:rPr lang="en-US" smtClean="0"/>
              <a:t>45</a:t>
            </a:fld>
            <a:endParaRPr lang="en-US" dirty="0"/>
          </a:p>
        </p:txBody>
      </p:sp>
    </p:spTree>
    <p:extLst>
      <p:ext uri="{BB962C8B-B14F-4D97-AF65-F5344CB8AC3E}">
        <p14:creationId xmlns:p14="http://schemas.microsoft.com/office/powerpoint/2010/main" val="60710973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conclude all of the work and research I have done. One very important product has been the software, firmware, and tools that I have developed in research.</a:t>
            </a:r>
          </a:p>
          <a:p>
            <a:endParaRPr lang="en-US" dirty="0"/>
          </a:p>
          <a:p>
            <a:r>
              <a:rPr lang="en-US" dirty="0"/>
              <a:t>Talk about the different sub points</a:t>
            </a:r>
          </a:p>
          <a:p>
            <a:endParaRPr lang="en-US" dirty="0"/>
          </a:p>
          <a:p>
            <a:endParaRPr lang="en-US" dirty="0"/>
          </a:p>
        </p:txBody>
      </p:sp>
      <p:sp>
        <p:nvSpPr>
          <p:cNvPr id="4" name="Slide Number Placeholder 3"/>
          <p:cNvSpPr>
            <a:spLocks noGrp="1"/>
          </p:cNvSpPr>
          <p:nvPr>
            <p:ph type="sldNum" sz="quarter" idx="5"/>
          </p:nvPr>
        </p:nvSpPr>
        <p:spPr/>
        <p:txBody>
          <a:bodyPr/>
          <a:lstStyle/>
          <a:p>
            <a:fld id="{E7AF00E9-A49D-4007-B3B9-A3783809E505}" type="slidenum">
              <a:rPr lang="en-US" smtClean="0"/>
              <a:t>46</a:t>
            </a:fld>
            <a:endParaRPr lang="en-US" dirty="0"/>
          </a:p>
        </p:txBody>
      </p:sp>
    </p:spTree>
    <p:extLst>
      <p:ext uri="{BB962C8B-B14F-4D97-AF65-F5344CB8AC3E}">
        <p14:creationId xmlns:p14="http://schemas.microsoft.com/office/powerpoint/2010/main" val="17762395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space the motion capture system can capture, is a 20 by 12 by 8 foot box. </a:t>
            </a:r>
          </a:p>
          <a:p>
            <a:endParaRPr lang="en-US" dirty="0"/>
          </a:p>
          <a:p>
            <a:r>
              <a:rPr lang="en-US" dirty="0"/>
              <a:t>The flooring is reflective, which can cause the motion capture to incorrectly calculate the pose and generally reduce the accuracy of measurements</a:t>
            </a:r>
          </a:p>
          <a:p>
            <a:endParaRPr lang="en-US" dirty="0"/>
          </a:p>
          <a:p>
            <a:r>
              <a:rPr lang="en-US" dirty="0"/>
              <a:t>The pearl markers are IR reflective spheres which are used for </a:t>
            </a:r>
            <a:r>
              <a:rPr lang="en-US" dirty="0" err="1"/>
              <a:t>vicon</a:t>
            </a:r>
            <a:r>
              <a:rPr lang="en-US" dirty="0"/>
              <a:t> to detect.</a:t>
            </a:r>
          </a:p>
        </p:txBody>
      </p:sp>
      <p:sp>
        <p:nvSpPr>
          <p:cNvPr id="4" name="Slide Number Placeholder 3"/>
          <p:cNvSpPr>
            <a:spLocks noGrp="1"/>
          </p:cNvSpPr>
          <p:nvPr>
            <p:ph type="sldNum" sz="quarter" idx="5"/>
          </p:nvPr>
        </p:nvSpPr>
        <p:spPr/>
        <p:txBody>
          <a:bodyPr/>
          <a:lstStyle/>
          <a:p>
            <a:fld id="{E7AF00E9-A49D-4007-B3B9-A3783809E505}" type="slidenum">
              <a:rPr lang="en-US" smtClean="0"/>
              <a:t>5</a:t>
            </a:fld>
            <a:endParaRPr lang="en-US" dirty="0"/>
          </a:p>
        </p:txBody>
      </p:sp>
    </p:spTree>
    <p:extLst>
      <p:ext uri="{BB962C8B-B14F-4D97-AF65-F5344CB8AC3E}">
        <p14:creationId xmlns:p14="http://schemas.microsoft.com/office/powerpoint/2010/main" val="229538097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for the conclusions that I think are more important.</a:t>
            </a:r>
          </a:p>
          <a:p>
            <a:endParaRPr lang="en-US" dirty="0"/>
          </a:p>
          <a:p>
            <a:r>
              <a:rPr lang="en-US" dirty="0"/>
              <a:t>I proved that multi layer perceptrons that were trained by rewarding pose were capable of controlling quadcopters directly and following trajectories. This is an important point, because previous published research only used multi layer perceptrons that were trained by rewarding actions that were similar to actions taken by classical controllers.</a:t>
            </a:r>
          </a:p>
          <a:p>
            <a:endParaRPr lang="en-US" dirty="0"/>
          </a:p>
          <a:p>
            <a:r>
              <a:rPr lang="en-US" dirty="0"/>
              <a:t>By increasing the memory of the controller, either by changing the observations to include some metrics of previous actions or by changing the architecture. We Increase the robustness to actuator noise. </a:t>
            </a:r>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E7AF00E9-A49D-4007-B3B9-A3783809E505}" type="slidenum">
              <a:rPr lang="en-US" smtClean="0"/>
              <a:t>47</a:t>
            </a:fld>
            <a:endParaRPr lang="en-US" dirty="0"/>
          </a:p>
        </p:txBody>
      </p:sp>
    </p:spTree>
    <p:extLst>
      <p:ext uri="{BB962C8B-B14F-4D97-AF65-F5344CB8AC3E}">
        <p14:creationId xmlns:p14="http://schemas.microsoft.com/office/powerpoint/2010/main" val="29896598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Previously using the system at 120Hz and mounting the IR pearl markers</a:t>
            </a:r>
          </a:p>
          <a:p>
            <a:endParaRPr lang="en-US" dirty="0"/>
          </a:p>
          <a:p>
            <a:r>
              <a:rPr lang="en-US" dirty="0"/>
              <a:t>A control framework was built using python and a relatively undocumented ‘mocap’ API </a:t>
            </a:r>
          </a:p>
          <a:p>
            <a:endParaRPr lang="en-US" dirty="0"/>
          </a:p>
          <a:p>
            <a:r>
              <a:rPr lang="en-US" dirty="0"/>
              <a:t>Explain briefly the control architecture</a:t>
            </a:r>
          </a:p>
          <a:p>
            <a:endParaRPr lang="en-US" dirty="0"/>
          </a:p>
          <a:p>
            <a:r>
              <a:rPr lang="en-US" dirty="0"/>
              <a:t>We were able to control the quadrotor using cascaded PID, with one controller controlling the attitude and the other controlling the position.</a:t>
            </a:r>
          </a:p>
          <a:p>
            <a:endParaRPr lang="en-US" dirty="0"/>
          </a:p>
        </p:txBody>
      </p:sp>
      <p:sp>
        <p:nvSpPr>
          <p:cNvPr id="4" name="Slide Number Placeholder 3"/>
          <p:cNvSpPr>
            <a:spLocks noGrp="1"/>
          </p:cNvSpPr>
          <p:nvPr>
            <p:ph type="sldNum" sz="quarter" idx="5"/>
          </p:nvPr>
        </p:nvSpPr>
        <p:spPr/>
        <p:txBody>
          <a:bodyPr/>
          <a:lstStyle/>
          <a:p>
            <a:fld id="{E7AF00E9-A49D-4007-B3B9-A3783809E505}" type="slidenum">
              <a:rPr lang="en-US" smtClean="0"/>
              <a:t>6</a:t>
            </a:fld>
            <a:endParaRPr lang="en-US" dirty="0"/>
          </a:p>
        </p:txBody>
      </p:sp>
    </p:spTree>
    <p:extLst>
      <p:ext uri="{BB962C8B-B14F-4D97-AF65-F5344CB8AC3E}">
        <p14:creationId xmlns:p14="http://schemas.microsoft.com/office/powerpoint/2010/main" val="9839492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These controllers were somewhat robust to actuator noise and prove that the system is controllable</a:t>
            </a:r>
          </a:p>
          <a:p>
            <a:endParaRPr lang="en-US" dirty="0"/>
          </a:p>
        </p:txBody>
      </p:sp>
      <p:sp>
        <p:nvSpPr>
          <p:cNvPr id="4" name="Slide Number Placeholder 3"/>
          <p:cNvSpPr>
            <a:spLocks noGrp="1"/>
          </p:cNvSpPr>
          <p:nvPr>
            <p:ph type="sldNum" sz="quarter" idx="5"/>
          </p:nvPr>
        </p:nvSpPr>
        <p:spPr/>
        <p:txBody>
          <a:bodyPr/>
          <a:lstStyle/>
          <a:p>
            <a:fld id="{E7AF00E9-A49D-4007-B3B9-A3783809E505}" type="slidenum">
              <a:rPr lang="en-US" smtClean="0"/>
              <a:t>8</a:t>
            </a:fld>
            <a:endParaRPr lang="en-US" dirty="0"/>
          </a:p>
        </p:txBody>
      </p:sp>
    </p:spTree>
    <p:extLst>
      <p:ext uri="{BB962C8B-B14F-4D97-AF65-F5344CB8AC3E}">
        <p14:creationId xmlns:p14="http://schemas.microsoft.com/office/powerpoint/2010/main" val="26511095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Sometimes I will refer to Multi-Layer Perceptrons as ‘MLPs’ or ‘Perceptrons’</a:t>
            </a:r>
          </a:p>
          <a:p>
            <a:endParaRPr lang="en-US" dirty="0"/>
          </a:p>
          <a:p>
            <a:r>
              <a:rPr lang="en-US" dirty="0"/>
              <a:t>They are a very old network, and still offer many advantages:</a:t>
            </a:r>
          </a:p>
          <a:p>
            <a:r>
              <a:rPr lang="en-US" dirty="0"/>
              <a:t>They are simple type of network and offer a great degree of tractability, and speed which is critical for many different tasks such as control</a:t>
            </a:r>
          </a:p>
          <a:p>
            <a:r>
              <a:rPr lang="en-US" dirty="0"/>
              <a:t>They are easy to train, as the number of parameters are small and there are many prebuilt libraries that can be used to train them.</a:t>
            </a:r>
          </a:p>
          <a:p>
            <a:r>
              <a:rPr lang="en-US" dirty="0"/>
              <a:t>There is a lot of literature talking about how MLPS are used for different tasks, one way they are used extensively is in cascaded control for quadrotors</a:t>
            </a:r>
          </a:p>
        </p:txBody>
      </p:sp>
      <p:sp>
        <p:nvSpPr>
          <p:cNvPr id="4" name="Slide Number Placeholder 3"/>
          <p:cNvSpPr>
            <a:spLocks noGrp="1"/>
          </p:cNvSpPr>
          <p:nvPr>
            <p:ph type="sldNum" sz="quarter" idx="5"/>
          </p:nvPr>
        </p:nvSpPr>
        <p:spPr/>
        <p:txBody>
          <a:bodyPr/>
          <a:lstStyle/>
          <a:p>
            <a:fld id="{E7AF00E9-A49D-4007-B3B9-A3783809E505}" type="slidenum">
              <a:rPr lang="en-US" smtClean="0"/>
              <a:t>9</a:t>
            </a:fld>
            <a:endParaRPr lang="en-US" dirty="0"/>
          </a:p>
        </p:txBody>
      </p:sp>
    </p:spTree>
    <p:extLst>
      <p:ext uri="{BB962C8B-B14F-4D97-AF65-F5344CB8AC3E}">
        <p14:creationId xmlns:p14="http://schemas.microsoft.com/office/powerpoint/2010/main" val="22615685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next two slides will cover some of the literature review</a:t>
            </a:r>
          </a:p>
          <a:p>
            <a:endParaRPr lang="en-US" dirty="0"/>
          </a:p>
          <a:p>
            <a:r>
              <a:rPr lang="en-US" dirty="0"/>
              <a:t>In using MLPs for cascaded control for quadrotors:</a:t>
            </a:r>
          </a:p>
          <a:p>
            <a:endParaRPr lang="en-US" dirty="0"/>
          </a:p>
          <a:p>
            <a:r>
              <a:rPr lang="en-US" dirty="0"/>
              <a:t>Each MLP is used to control either the attitude or position, they have not been shown to be capable of direct control. </a:t>
            </a:r>
            <a:r>
              <a:rPr lang="en-US" sz="1200" b="1" i="1" kern="1200" dirty="0">
                <a:solidFill>
                  <a:schemeClr val="tx1"/>
                </a:solidFill>
                <a:effectLst/>
                <a:latin typeface="+mn-lt"/>
                <a:ea typeface="+mn-ea"/>
                <a:cs typeface="+mn-cs"/>
              </a:rPr>
              <a:t>Jack F. Shepherd III and Kegan Turner [3] </a:t>
            </a:r>
            <a:endParaRPr lang="en-US" b="1" i="1" dirty="0"/>
          </a:p>
          <a:p>
            <a:endParaRPr lang="en-US" dirty="0"/>
          </a:p>
          <a:p>
            <a:r>
              <a:rPr lang="en-US" dirty="0"/>
              <a:t>To train these MLPs the most common practice is to train them using data gathered from previous experience such as flying the quadrotor either manually or using a controller and then recording the observation and actions, then the MLPs are trained to predict the actions using inputs by copying the recorded data. </a:t>
            </a:r>
            <a:r>
              <a:rPr lang="en-US" sz="1200" b="1" i="1" kern="1200" dirty="0" err="1">
                <a:solidFill>
                  <a:schemeClr val="tx1"/>
                </a:solidFill>
                <a:effectLst/>
                <a:latin typeface="+mn-lt"/>
                <a:ea typeface="+mn-ea"/>
                <a:cs typeface="+mn-cs"/>
              </a:rPr>
              <a:t>Dunfied</a:t>
            </a:r>
            <a:r>
              <a:rPr lang="en-US" sz="1200" b="1" i="1" kern="1200" dirty="0">
                <a:solidFill>
                  <a:schemeClr val="tx1"/>
                </a:solidFill>
                <a:effectLst/>
                <a:latin typeface="+mn-lt"/>
                <a:ea typeface="+mn-ea"/>
                <a:cs typeface="+mn-cs"/>
              </a:rPr>
              <a:t> and </a:t>
            </a:r>
            <a:r>
              <a:rPr lang="en-US" sz="1200" b="1" i="1" kern="1200" dirty="0" err="1">
                <a:solidFill>
                  <a:schemeClr val="tx1"/>
                </a:solidFill>
                <a:effectLst/>
                <a:latin typeface="+mn-lt"/>
                <a:ea typeface="+mn-ea"/>
                <a:cs typeface="+mn-cs"/>
              </a:rPr>
              <a:t>Tarbouchi</a:t>
            </a:r>
            <a:r>
              <a:rPr lang="en-US" sz="1200" b="1" i="1" kern="1200" dirty="0">
                <a:solidFill>
                  <a:schemeClr val="tx1"/>
                </a:solidFill>
                <a:effectLst/>
                <a:latin typeface="+mn-lt"/>
                <a:ea typeface="+mn-ea"/>
                <a:cs typeface="+mn-cs"/>
              </a:rPr>
              <a:t> [4] </a:t>
            </a:r>
            <a:endParaRPr lang="en-US" b="1" i="1" dirty="0"/>
          </a:p>
          <a:p>
            <a:endParaRPr lang="en-US" dirty="0"/>
          </a:p>
          <a:p>
            <a:r>
              <a:rPr lang="en-US" dirty="0"/>
              <a:t>We can lose the advantages of a controller designed using optimization, such as more aggressive maneuvers or increased stability.</a:t>
            </a:r>
          </a:p>
        </p:txBody>
      </p:sp>
      <p:sp>
        <p:nvSpPr>
          <p:cNvPr id="4" name="Slide Number Placeholder 3"/>
          <p:cNvSpPr>
            <a:spLocks noGrp="1"/>
          </p:cNvSpPr>
          <p:nvPr>
            <p:ph type="sldNum" sz="quarter" idx="5"/>
          </p:nvPr>
        </p:nvSpPr>
        <p:spPr/>
        <p:txBody>
          <a:bodyPr/>
          <a:lstStyle/>
          <a:p>
            <a:fld id="{E7AF00E9-A49D-4007-B3B9-A3783809E505}" type="slidenum">
              <a:rPr lang="en-US" smtClean="0"/>
              <a:t>10</a:t>
            </a:fld>
            <a:endParaRPr lang="en-US" dirty="0"/>
          </a:p>
        </p:txBody>
      </p:sp>
    </p:spTree>
    <p:extLst>
      <p:ext uri="{BB962C8B-B14F-4D97-AF65-F5344CB8AC3E}">
        <p14:creationId xmlns:p14="http://schemas.microsoft.com/office/powerpoint/2010/main" val="30465231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Model Predictive controllers have been shown to be capable of direct control of quadrotors, but they come with many disadvantages.</a:t>
            </a:r>
          </a:p>
          <a:p>
            <a:endParaRPr lang="en-US" dirty="0"/>
          </a:p>
          <a:p>
            <a:r>
              <a:rPr lang="en-US" dirty="0"/>
              <a:t>They are very difficult to implement</a:t>
            </a:r>
          </a:p>
          <a:p>
            <a:r>
              <a:rPr lang="en-US" dirty="0"/>
              <a:t>Difficult to train </a:t>
            </a:r>
          </a:p>
          <a:p>
            <a:r>
              <a:rPr lang="en-US" dirty="0"/>
              <a:t>And hard to learn from (because of their training methods)</a:t>
            </a:r>
          </a:p>
          <a:p>
            <a:endParaRPr lang="en-US" dirty="0"/>
          </a:p>
          <a:p>
            <a:r>
              <a:rPr lang="en-US" dirty="0"/>
              <a:t>So we will not be using them</a:t>
            </a:r>
            <a:br>
              <a:rPr lang="en-US" dirty="0"/>
            </a:br>
            <a:br>
              <a:rPr lang="en-US" dirty="0"/>
            </a:br>
            <a:r>
              <a:rPr lang="en-US" sz="1200" b="1" i="1" kern="1200" dirty="0">
                <a:solidFill>
                  <a:schemeClr val="tx1"/>
                </a:solidFill>
                <a:effectLst/>
                <a:latin typeface="+mn-lt"/>
                <a:ea typeface="+mn-ea"/>
                <a:cs typeface="+mn-cs"/>
              </a:rPr>
              <a:t>Hwangbo [5] </a:t>
            </a:r>
          </a:p>
          <a:p>
            <a:endParaRPr lang="en-US" sz="1200" b="1" i="1" kern="1200" dirty="0">
              <a:solidFill>
                <a:schemeClr val="tx1"/>
              </a:solidFill>
              <a:effectLst/>
              <a:latin typeface="+mn-lt"/>
              <a:ea typeface="+mn-ea"/>
              <a:cs typeface="+mn-cs"/>
            </a:endParaRPr>
          </a:p>
          <a:p>
            <a:r>
              <a:rPr lang="en-US" sz="1200" b="1" i="1" kern="1200" dirty="0">
                <a:solidFill>
                  <a:schemeClr val="tx1"/>
                </a:solidFill>
                <a:effectLst/>
                <a:latin typeface="+mn-lt"/>
                <a:ea typeface="+mn-ea"/>
                <a:cs typeface="+mn-cs"/>
              </a:rPr>
              <a:t>***********</a:t>
            </a:r>
          </a:p>
          <a:p>
            <a:r>
              <a:rPr lang="en-US" sz="1200" kern="1200" dirty="0">
                <a:solidFill>
                  <a:schemeClr val="tx1"/>
                </a:solidFill>
                <a:effectLst/>
                <a:latin typeface="+mn-lt"/>
                <a:ea typeface="+mn-ea"/>
                <a:cs typeface="+mn-cs"/>
              </a:rPr>
              <a:t>The work by </a:t>
            </a:r>
            <a:r>
              <a:rPr lang="en-US" sz="1200" kern="1200" dirty="0" err="1">
                <a:solidFill>
                  <a:schemeClr val="tx1"/>
                </a:solidFill>
                <a:effectLst/>
                <a:latin typeface="+mn-lt"/>
                <a:ea typeface="+mn-ea"/>
                <a:cs typeface="+mn-cs"/>
              </a:rPr>
              <a:t>Edhah</a:t>
            </a:r>
            <a:r>
              <a:rPr lang="en-US" sz="1200" kern="1200" dirty="0">
                <a:solidFill>
                  <a:schemeClr val="tx1"/>
                </a:solidFill>
                <a:effectLst/>
                <a:latin typeface="+mn-lt"/>
                <a:ea typeface="+mn-ea"/>
                <a:cs typeface="+mn-cs"/>
              </a:rPr>
              <a:t> and Mohamed [6] uses offline learning to learn a DNN for control, this method was shown to perform similarly to an LQR controller in simulation. Offline learning is especially beneficial for systems which can crash and cause dangerous situations, like a quadrotor.</a:t>
            </a:r>
            <a:endParaRPr lang="en-US" sz="1200" b="1" i="1" kern="1200" dirty="0">
              <a:solidFill>
                <a:schemeClr val="tx1"/>
              </a:solidFill>
              <a:effectLst/>
              <a:latin typeface="+mn-lt"/>
              <a:ea typeface="+mn-ea"/>
              <a:cs typeface="+mn-cs"/>
            </a:endParaRPr>
          </a:p>
          <a:p>
            <a:endParaRPr lang="en-US" sz="1200" b="1" i="1" kern="1200" dirty="0">
              <a:solidFill>
                <a:schemeClr val="tx1"/>
              </a:solidFill>
              <a:effectLst/>
              <a:latin typeface="+mn-lt"/>
              <a:ea typeface="+mn-ea"/>
              <a:cs typeface="+mn-cs"/>
            </a:endParaRPr>
          </a:p>
          <a:p>
            <a:endParaRPr lang="en-US" b="1" i="1" dirty="0"/>
          </a:p>
        </p:txBody>
      </p:sp>
      <p:sp>
        <p:nvSpPr>
          <p:cNvPr id="4" name="Slide Number Placeholder 3"/>
          <p:cNvSpPr>
            <a:spLocks noGrp="1"/>
          </p:cNvSpPr>
          <p:nvPr>
            <p:ph type="sldNum" sz="quarter" idx="5"/>
          </p:nvPr>
        </p:nvSpPr>
        <p:spPr/>
        <p:txBody>
          <a:bodyPr/>
          <a:lstStyle/>
          <a:p>
            <a:fld id="{E7AF00E9-A49D-4007-B3B9-A3783809E505}" type="slidenum">
              <a:rPr lang="en-US" smtClean="0"/>
              <a:t>11</a:t>
            </a:fld>
            <a:endParaRPr lang="en-US" dirty="0"/>
          </a:p>
        </p:txBody>
      </p:sp>
    </p:spTree>
    <p:extLst>
      <p:ext uri="{BB962C8B-B14F-4D97-AF65-F5344CB8AC3E}">
        <p14:creationId xmlns:p14="http://schemas.microsoft.com/office/powerpoint/2010/main" val="35331749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77394-0A20-4CF6-9066-CFC2C1C9D30F}"/>
              </a:ext>
            </a:extLst>
          </p:cNvPr>
          <p:cNvSpPr>
            <a:spLocks noGrp="1"/>
          </p:cNvSpPr>
          <p:nvPr>
            <p:ph type="ctrTitle"/>
          </p:nvPr>
        </p:nvSpPr>
        <p:spPr>
          <a:xfrm>
            <a:off x="3359149" y="389840"/>
            <a:ext cx="8281987" cy="2954655"/>
          </a:xfrm>
        </p:spPr>
        <p:txBody>
          <a:bodyPr anchor="t" anchorCtr="0">
            <a:normAutofit/>
          </a:bodyPr>
          <a:lstStyle>
            <a:lvl1pPr algn="l">
              <a:lnSpc>
                <a:spcPct val="100000"/>
              </a:lnSpc>
              <a:defRPr sz="6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F10971F-8922-4B23-9C80-0643D7E35026}"/>
              </a:ext>
            </a:extLst>
          </p:cNvPr>
          <p:cNvSpPr>
            <a:spLocks noGrp="1"/>
          </p:cNvSpPr>
          <p:nvPr>
            <p:ph type="subTitle" idx="1"/>
          </p:nvPr>
        </p:nvSpPr>
        <p:spPr>
          <a:xfrm>
            <a:off x="3359149" y="3536951"/>
            <a:ext cx="8281989" cy="2555874"/>
          </a:xfrm>
        </p:spPr>
        <p:txBody>
          <a:bodyPr>
            <a:normAutofit/>
          </a:bodyPr>
          <a:lstStyle>
            <a:lvl1pPr marL="0" indent="0" algn="l">
              <a:lnSpc>
                <a:spcPct val="100000"/>
              </a:lnSpc>
              <a:buNone/>
              <a:defRPr sz="2400">
                <a:solidFill>
                  <a:schemeClr val="tx1">
                    <a:alpha val="8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8B1BC074-1090-47AF-BDE8-3859BF574BA6}"/>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F1D6522F-D41A-4734-8BD1-BD6E5A37D04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D74D4206-406C-42A3-BBD4-44C043180931}"/>
              </a:ext>
            </a:extLst>
          </p:cNvPr>
          <p:cNvSpPr>
            <a:spLocks noGrp="1"/>
          </p:cNvSpPr>
          <p:nvPr>
            <p:ph type="sldNum" sz="quarter" idx="12"/>
          </p:nvPr>
        </p:nvSpPr>
        <p:spPr/>
        <p:txBody>
          <a:bodyPr/>
          <a:lstStyle/>
          <a:p>
            <a:fld id="{DBA1B0FB-D917-4C8C-928F-313BD683BF39}" type="slidenum">
              <a:rPr lang="en-US" smtClean="0"/>
              <a:t>‹#›</a:t>
            </a:fld>
            <a:endParaRPr lang="en-US" dirty="0"/>
          </a:p>
        </p:txBody>
      </p:sp>
      <p:sp>
        <p:nvSpPr>
          <p:cNvPr id="19" name="Freeform: Shape 18">
            <a:extLst>
              <a:ext uri="{FF2B5EF4-FFF2-40B4-BE49-F238E27FC236}">
                <a16:creationId xmlns:a16="http://schemas.microsoft.com/office/drawing/2014/main" id="{82184FF4-7029-4ED7-813A-192E60608764}"/>
              </a:ext>
            </a:extLst>
          </p:cNvPr>
          <p:cNvSpPr>
            <a:spLocks noChangeAspect="1"/>
          </p:cNvSpPr>
          <p:nvPr/>
        </p:nvSpPr>
        <p:spPr>
          <a:xfrm rot="2700000">
            <a:off x="612445" y="48188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Oval 19">
            <a:extLst>
              <a:ext uri="{FF2B5EF4-FFF2-40B4-BE49-F238E27FC236}">
                <a16:creationId xmlns:a16="http://schemas.microsoft.com/office/drawing/2014/main" id="{AAA7AB09-557C-41AD-9113-FF9F68FA1035}"/>
              </a:ext>
            </a:extLst>
          </p:cNvPr>
          <p:cNvSpPr/>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Oval 24">
            <a:extLst>
              <a:ext uri="{FF2B5EF4-FFF2-40B4-BE49-F238E27FC236}">
                <a16:creationId xmlns:a16="http://schemas.microsoft.com/office/drawing/2014/main" id="{EF99ECAA-1F11-4937-BBA6-51935AB44C9D}"/>
              </a:ext>
            </a:extLst>
          </p:cNvPr>
          <p:cNvSpPr>
            <a:spLocks noChangeAspect="1"/>
          </p:cNvSpPr>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34" name="Group 33">
            <a:extLst>
              <a:ext uri="{FF2B5EF4-FFF2-40B4-BE49-F238E27FC236}">
                <a16:creationId xmlns:a16="http://schemas.microsoft.com/office/drawing/2014/main" id="{79DE9FAB-6BBA-4CFE-B67D-77B47F01ECA4}"/>
              </a:ext>
            </a:extLst>
          </p:cNvPr>
          <p:cNvGrpSpPr/>
          <p:nvPr/>
        </p:nvGrpSpPr>
        <p:grpSpPr>
          <a:xfrm>
            <a:off x="1329952" y="4524379"/>
            <a:ext cx="1980001" cy="1363916"/>
            <a:chOff x="4879602" y="3781429"/>
            <a:chExt cx="1980001" cy="1363916"/>
          </a:xfrm>
        </p:grpSpPr>
        <p:sp>
          <p:nvSpPr>
            <p:cNvPr id="35" name="Freeform: Shape 34">
              <a:extLst>
                <a:ext uri="{FF2B5EF4-FFF2-40B4-BE49-F238E27FC236}">
                  <a16:creationId xmlns:a16="http://schemas.microsoft.com/office/drawing/2014/main" id="{79FAC916-D9BB-4794-81B4-7C47C67E850D}"/>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Freeform: Shape 35">
              <a:extLst>
                <a:ext uri="{FF2B5EF4-FFF2-40B4-BE49-F238E27FC236}">
                  <a16:creationId xmlns:a16="http://schemas.microsoft.com/office/drawing/2014/main" id="{B5CA2231-7A65-4D16-8400-A210CC41DB73}"/>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7" name="Oval 36">
              <a:extLst>
                <a:ext uri="{FF2B5EF4-FFF2-40B4-BE49-F238E27FC236}">
                  <a16:creationId xmlns:a16="http://schemas.microsoft.com/office/drawing/2014/main" id="{4B089C8C-B82B-4704-88E2-E857A5E21529}"/>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434B90C8-5B4D-456E-AD99-80EF748FDD72}"/>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Tree>
    <p:extLst>
      <p:ext uri="{BB962C8B-B14F-4D97-AF65-F5344CB8AC3E}">
        <p14:creationId xmlns:p14="http://schemas.microsoft.com/office/powerpoint/2010/main" val="3936269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879361-B9A1-48F2-9473-23DE30E2D151}"/>
              </a:ext>
            </a:extLst>
          </p:cNvPr>
          <p:cNvSpPr>
            <a:spLocks noGrp="1"/>
          </p:cNvSpPr>
          <p:nvPr>
            <p:ph type="title"/>
          </p:nvPr>
        </p:nvSpPr>
        <p:spPr>
          <a:xfrm>
            <a:off x="550862" y="503906"/>
            <a:ext cx="11090275" cy="1333057"/>
          </a:xfrm>
        </p:spPr>
        <p:txBody>
          <a:bodyPr vert="horz" wrap="square" lIns="0" tIns="0" rIns="0" bIns="0" rtlCol="0" anchor="t" anchorCtr="0">
            <a:normAutofit/>
          </a:bodyPr>
          <a:lstStyle>
            <a:lvl1pPr>
              <a:defRPr lang="en-US" dirty="0"/>
            </a:lvl1pPr>
          </a:lstStyle>
          <a:p>
            <a:pPr lvl="0"/>
            <a:r>
              <a:rPr lang="en-US"/>
              <a:t>Click to edit Master title style</a:t>
            </a:r>
            <a:endParaRPr lang="en-US" dirty="0"/>
          </a:p>
        </p:txBody>
      </p:sp>
      <p:sp>
        <p:nvSpPr>
          <p:cNvPr id="3" name="Vertical Text Placeholder 2">
            <a:extLst>
              <a:ext uri="{FF2B5EF4-FFF2-40B4-BE49-F238E27FC236}">
                <a16:creationId xmlns:a16="http://schemas.microsoft.com/office/drawing/2014/main" id="{FD986779-C2F3-447D-85F7-F6B0E2C97DC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661572-1A59-4E3B-BA65-3329E9468C69}"/>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AFEF84F1-99FE-4F0B-9E76-F581C2C1B6D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97B2D769-16B1-43C4-BF14-3175533511ED}"/>
              </a:ext>
            </a:extLst>
          </p:cNvPr>
          <p:cNvSpPr>
            <a:spLocks noGrp="1"/>
          </p:cNvSpPr>
          <p:nvPr>
            <p:ph type="sldNum" sz="quarter" idx="12"/>
          </p:nvPr>
        </p:nvSpPr>
        <p:spPr/>
        <p:txBody>
          <a:bodyPr/>
          <a:lstStyle/>
          <a:p>
            <a:fld id="{DBA1B0FB-D917-4C8C-928F-313BD683BF39}" type="slidenum">
              <a:rPr lang="en-US" smtClean="0"/>
              <a:pPr/>
              <a:t>‹#›</a:t>
            </a:fld>
            <a:endParaRPr lang="en-US" dirty="0"/>
          </a:p>
        </p:txBody>
      </p:sp>
    </p:spTree>
    <p:extLst>
      <p:ext uri="{BB962C8B-B14F-4D97-AF65-F5344CB8AC3E}">
        <p14:creationId xmlns:p14="http://schemas.microsoft.com/office/powerpoint/2010/main" val="30773056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E56583A-514F-4632-820D-E7EE236A465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173CBBB-7DDC-4437-8C7D-22A1C352027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4C69EBF-DA20-4024-8006-B158D571E08E}"/>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ADBAC8B9-14B5-4DF1-994D-AB47DB3BA0C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7876582-5F9B-4F5E-AAD5-D608CB68EA3D}"/>
              </a:ext>
            </a:extLst>
          </p:cNvPr>
          <p:cNvSpPr>
            <a:spLocks noGrp="1"/>
          </p:cNvSpPr>
          <p:nvPr>
            <p:ph type="sldNum" sz="quarter" idx="12"/>
          </p:nvPr>
        </p:nvSpPr>
        <p:spPr/>
        <p:txBody>
          <a:bodyPr/>
          <a:lstStyle/>
          <a:p>
            <a:fld id="{DBA1B0FB-D917-4C8C-928F-313BD683BF39}" type="slidenum">
              <a:rPr lang="en-US" smtClean="0"/>
              <a:pPr/>
              <a:t>‹#›</a:t>
            </a:fld>
            <a:endParaRPr lang="en-US" dirty="0"/>
          </a:p>
        </p:txBody>
      </p:sp>
    </p:spTree>
    <p:extLst>
      <p:ext uri="{BB962C8B-B14F-4D97-AF65-F5344CB8AC3E}">
        <p14:creationId xmlns:p14="http://schemas.microsoft.com/office/powerpoint/2010/main" val="74893063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2053C-0E9C-4159-B7C9-6AB74343918D}"/>
              </a:ext>
            </a:extLst>
          </p:cNvPr>
          <p:cNvSpPr>
            <a:spLocks noGrp="1"/>
          </p:cNvSpPr>
          <p:nvPr>
            <p:ph type="title" hasCustomPrompt="1"/>
          </p:nvPr>
        </p:nvSpPr>
        <p:spPr>
          <a:xfrm>
            <a:off x="7018020" y="662937"/>
            <a:ext cx="4624442" cy="5542025"/>
          </a:xfrm>
        </p:spPr>
        <p:txBody>
          <a:bodyPr vert="horz" wrap="square" lIns="0" tIns="0" rIns="0" bIns="0" rtlCol="0" anchor="ctr" anchorCtr="0">
            <a:normAutofit/>
          </a:bodyPr>
          <a:lstStyle>
            <a:lvl1pPr>
              <a:defRPr lang="en-US" dirty="0"/>
            </a:lvl1pPr>
          </a:lstStyle>
          <a:p>
            <a:pPr lvl="0">
              <a:lnSpc>
                <a:spcPct val="100000"/>
              </a:lnSpc>
            </a:pPr>
            <a:r>
              <a:rPr lang="en-US" dirty="0"/>
              <a:t>Click to add title</a:t>
            </a:r>
          </a:p>
        </p:txBody>
      </p:sp>
      <p:sp>
        <p:nvSpPr>
          <p:cNvPr id="9" name="Picture Placeholder 8">
            <a:extLst>
              <a:ext uri="{FF2B5EF4-FFF2-40B4-BE49-F238E27FC236}">
                <a16:creationId xmlns:a16="http://schemas.microsoft.com/office/drawing/2014/main" id="{988CE9D0-E6DB-A38D-ED84-A53D0493E6D0}"/>
              </a:ext>
            </a:extLst>
          </p:cNvPr>
          <p:cNvSpPr>
            <a:spLocks noGrp="1"/>
          </p:cNvSpPr>
          <p:nvPr>
            <p:ph type="pic" sz="quarter" idx="13" hasCustomPrompt="1"/>
          </p:nvPr>
        </p:nvSpPr>
        <p:spPr>
          <a:xfrm>
            <a:off x="0" y="0"/>
            <a:ext cx="6267450" cy="6858000"/>
          </a:xfrm>
        </p:spPr>
        <p:txBody>
          <a:bodyPr>
            <a:normAutofit/>
          </a:bodyPr>
          <a:lstStyle>
            <a:lvl1pPr marL="0" indent="0" algn="ctr">
              <a:buNone/>
              <a:defRPr sz="2000"/>
            </a:lvl1pPr>
          </a:lstStyle>
          <a:p>
            <a:r>
              <a:rPr lang="en-US" dirty="0"/>
              <a:t>Click icon to insert picture</a:t>
            </a:r>
          </a:p>
        </p:txBody>
      </p:sp>
    </p:spTree>
    <p:extLst>
      <p:ext uri="{BB962C8B-B14F-4D97-AF65-F5344CB8AC3E}">
        <p14:creationId xmlns:p14="http://schemas.microsoft.com/office/powerpoint/2010/main" val="41192667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Agenda">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43C4A872-A473-BFD2-150E-387250C2B4DA}"/>
              </a:ext>
              <a:ext uri="{C183D7F6-B498-43B3-948B-1728B52AA6E4}">
                <adec:decorative xmlns:adec="http://schemas.microsoft.com/office/drawing/2017/decorative" val="1"/>
              </a:ext>
            </a:extLst>
          </p:cNvPr>
          <p:cNvGrpSpPr/>
          <p:nvPr userDrawn="1"/>
        </p:nvGrpSpPr>
        <p:grpSpPr>
          <a:xfrm>
            <a:off x="613998" y="5334748"/>
            <a:ext cx="678135" cy="990000"/>
            <a:chOff x="10490969" y="1448827"/>
            <a:chExt cx="678135" cy="990000"/>
          </a:xfrm>
        </p:grpSpPr>
        <p:sp>
          <p:nvSpPr>
            <p:cNvPr id="24" name="Freeform: Shape 23">
              <a:extLst>
                <a:ext uri="{FF2B5EF4-FFF2-40B4-BE49-F238E27FC236}">
                  <a16:creationId xmlns:a16="http://schemas.microsoft.com/office/drawing/2014/main" id="{C5C8D53B-A579-BCFA-58E8-C386DABC92CD}"/>
                </a:ext>
              </a:extLst>
            </p:cNvPr>
            <p:cNvSpPr>
              <a:spLocks noChangeAspect="1"/>
            </p:cNvSpPr>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5" name="Oval 24">
              <a:extLst>
                <a:ext uri="{FF2B5EF4-FFF2-40B4-BE49-F238E27FC236}">
                  <a16:creationId xmlns:a16="http://schemas.microsoft.com/office/drawing/2014/main" id="{23A34CAC-4A03-ADDB-E97F-8675E68FC0B3}"/>
                </a:ext>
              </a:extLst>
            </p:cNvPr>
            <p:cNvSpPr/>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6" name="Oval 25">
              <a:extLst>
                <a:ext uri="{FF2B5EF4-FFF2-40B4-BE49-F238E27FC236}">
                  <a16:creationId xmlns:a16="http://schemas.microsoft.com/office/drawing/2014/main" id="{0C733506-2F0D-8F31-52D1-5244F04A706B}"/>
                </a:ext>
              </a:extLst>
            </p:cNvPr>
            <p:cNvSpPr/>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7" name="Freeform: Shape 26">
              <a:extLst>
                <a:ext uri="{FF2B5EF4-FFF2-40B4-BE49-F238E27FC236}">
                  <a16:creationId xmlns:a16="http://schemas.microsoft.com/office/drawing/2014/main" id="{29356E3D-E14C-9C43-7CE4-A7156B1E10DB}"/>
                </a:ext>
              </a:extLst>
            </p:cNvPr>
            <p:cNvSpPr>
              <a:spLocks noChangeAspect="1"/>
            </p:cNvSpPr>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p:nvSpPr>
          <p:cNvPr id="20" name="Title 19">
            <a:extLst>
              <a:ext uri="{FF2B5EF4-FFF2-40B4-BE49-F238E27FC236}">
                <a16:creationId xmlns:a16="http://schemas.microsoft.com/office/drawing/2014/main" id="{85C652DA-55F6-9691-4254-344E0A4E9ABF}"/>
              </a:ext>
            </a:extLst>
          </p:cNvPr>
          <p:cNvSpPr>
            <a:spLocks noGrp="1"/>
          </p:cNvSpPr>
          <p:nvPr>
            <p:ph type="title" hasCustomPrompt="1"/>
          </p:nvPr>
        </p:nvSpPr>
        <p:spPr>
          <a:xfrm>
            <a:off x="550863" y="483924"/>
            <a:ext cx="11090275" cy="1684059"/>
          </a:xfrm>
        </p:spPr>
        <p:txBody>
          <a:bodyPr anchor="b">
            <a:normAutofit/>
          </a:bodyPr>
          <a:lstStyle>
            <a:lvl1pPr>
              <a:defRPr sz="4000"/>
            </a:lvl1pPr>
          </a:lstStyle>
          <a:p>
            <a:r>
              <a:rPr lang="en-US" dirty="0"/>
              <a:t>Click to add title</a:t>
            </a:r>
          </a:p>
        </p:txBody>
      </p:sp>
      <p:sp>
        <p:nvSpPr>
          <p:cNvPr id="22" name="Content Placeholder 21">
            <a:extLst>
              <a:ext uri="{FF2B5EF4-FFF2-40B4-BE49-F238E27FC236}">
                <a16:creationId xmlns:a16="http://schemas.microsoft.com/office/drawing/2014/main" id="{4DB7AC4F-2818-7F0D-AC6A-736D5F2C7392}"/>
              </a:ext>
            </a:extLst>
          </p:cNvPr>
          <p:cNvSpPr>
            <a:spLocks noGrp="1"/>
          </p:cNvSpPr>
          <p:nvPr>
            <p:ph sz="quarter" idx="13" hasCustomPrompt="1"/>
          </p:nvPr>
        </p:nvSpPr>
        <p:spPr>
          <a:xfrm>
            <a:off x="550863" y="2419350"/>
            <a:ext cx="11090274" cy="3913188"/>
          </a:xfrm>
        </p:spPr>
        <p:txBody>
          <a:bodyPr>
            <a:normAutofit/>
          </a:bodyPr>
          <a:lstStyle>
            <a:lvl1pPr marL="0" indent="0">
              <a:buNone/>
              <a:defRPr sz="1800">
                <a:solidFill>
                  <a:schemeClr val="tx1"/>
                </a:solidFill>
              </a:defRPr>
            </a:lvl1pPr>
            <a:lvl2pPr>
              <a:defRPr sz="1200">
                <a:solidFill>
                  <a:schemeClr val="tx1"/>
                </a:solidFill>
              </a:defRPr>
            </a:lvl2pPr>
            <a:lvl3pPr>
              <a:defRPr sz="1200">
                <a:solidFill>
                  <a:schemeClr val="tx1"/>
                </a:solidFill>
              </a:defRPr>
            </a:lvl3pPr>
            <a:lvl4pPr>
              <a:defRPr sz="1200">
                <a:solidFill>
                  <a:schemeClr val="tx1"/>
                </a:solidFill>
              </a:defRPr>
            </a:lvl4pPr>
            <a:lvl5pPr>
              <a:defRPr sz="1200">
                <a:solidFill>
                  <a:schemeClr val="tx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lstStyle/>
          <a:p>
            <a:r>
              <a:rPr lang="en-US"/>
              <a:t>20XX</a:t>
            </a:r>
            <a:endParaRPr lang="en-US" dirty="0"/>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lstStyle/>
          <a:p>
            <a:fld id="{DBA1B0FB-D917-4C8C-928F-313BD683BF39}" type="slidenum">
              <a:rPr lang="en-US" smtClean="0"/>
              <a:t>‹#›</a:t>
            </a:fld>
            <a:endParaRPr lang="en-US" dirty="0"/>
          </a:p>
        </p:txBody>
      </p:sp>
      <p:grpSp>
        <p:nvGrpSpPr>
          <p:cNvPr id="5" name="Group 4">
            <a:extLst>
              <a:ext uri="{FF2B5EF4-FFF2-40B4-BE49-F238E27FC236}">
                <a16:creationId xmlns:a16="http://schemas.microsoft.com/office/drawing/2014/main" id="{6C61DF04-D7CB-2B19-8BB9-3E90A661973E}"/>
              </a:ext>
              <a:ext uri="{C183D7F6-B498-43B3-948B-1728B52AA6E4}">
                <adec:decorative xmlns:adec="http://schemas.microsoft.com/office/drawing/2017/decorative" val="1"/>
              </a:ext>
            </a:extLst>
          </p:cNvPr>
          <p:cNvGrpSpPr/>
          <p:nvPr userDrawn="1"/>
        </p:nvGrpSpPr>
        <p:grpSpPr>
          <a:xfrm>
            <a:off x="9010824" y="1514007"/>
            <a:ext cx="734257" cy="760506"/>
            <a:chOff x="5243759" y="1363788"/>
            <a:chExt cx="734257" cy="760506"/>
          </a:xfrm>
        </p:grpSpPr>
        <p:sp>
          <p:nvSpPr>
            <p:cNvPr id="6" name="Freeform 5">
              <a:extLst>
                <a:ext uri="{FF2B5EF4-FFF2-40B4-BE49-F238E27FC236}">
                  <a16:creationId xmlns:a16="http://schemas.microsoft.com/office/drawing/2014/main" id="{5DE1CC00-F893-E215-8086-65B6605C5FC9}"/>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7" name="Freeform 6">
              <a:extLst>
                <a:ext uri="{FF2B5EF4-FFF2-40B4-BE49-F238E27FC236}">
                  <a16:creationId xmlns:a16="http://schemas.microsoft.com/office/drawing/2014/main" id="{6EBF50D9-F9B8-ADB3-8B4A-AF19564EE6EB}"/>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8" name="Freeform 8">
              <a:extLst>
                <a:ext uri="{FF2B5EF4-FFF2-40B4-BE49-F238E27FC236}">
                  <a16:creationId xmlns:a16="http://schemas.microsoft.com/office/drawing/2014/main" id="{80BE1060-7183-58F8-EEBF-64135EE82BC5}"/>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
        <p:nvSpPr>
          <p:cNvPr id="11" name="Oval 10">
            <a:extLst>
              <a:ext uri="{FF2B5EF4-FFF2-40B4-BE49-F238E27FC236}">
                <a16:creationId xmlns:a16="http://schemas.microsoft.com/office/drawing/2014/main" id="{E597A3BE-0D13-9033-E3FD-78202DB799C8}"/>
              </a:ext>
              <a:ext uri="{C183D7F6-B498-43B3-948B-1728B52AA6E4}">
                <adec:decorative xmlns:adec="http://schemas.microsoft.com/office/drawing/2017/decorative" val="1"/>
              </a:ext>
            </a:extLst>
          </p:cNvPr>
          <p:cNvSpPr>
            <a:spLocks noChangeAspect="1"/>
          </p:cNvSpPr>
          <p:nvPr userDrawn="1"/>
        </p:nvSpPr>
        <p:spPr>
          <a:xfrm>
            <a:off x="10168304" y="385236"/>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nvGrpSpPr>
          <p:cNvPr id="12" name="Group 11">
            <a:extLst>
              <a:ext uri="{FF2B5EF4-FFF2-40B4-BE49-F238E27FC236}">
                <a16:creationId xmlns:a16="http://schemas.microsoft.com/office/drawing/2014/main" id="{D8867D9A-3F3B-94C3-244B-0006226AEF73}"/>
              </a:ext>
              <a:ext uri="{C183D7F6-B498-43B3-948B-1728B52AA6E4}">
                <adec:decorative xmlns:adec="http://schemas.microsoft.com/office/drawing/2017/decorative" val="1"/>
              </a:ext>
            </a:extLst>
          </p:cNvPr>
          <p:cNvGrpSpPr/>
          <p:nvPr userDrawn="1"/>
        </p:nvGrpSpPr>
        <p:grpSpPr>
          <a:xfrm flipH="1">
            <a:off x="9063019" y="3199533"/>
            <a:ext cx="3597052" cy="2615018"/>
            <a:chOff x="4541453" y="3199533"/>
            <a:chExt cx="3597052" cy="2615018"/>
          </a:xfrm>
        </p:grpSpPr>
        <p:sp>
          <p:nvSpPr>
            <p:cNvPr id="13" name="Freeform: Shape 38">
              <a:extLst>
                <a:ext uri="{FF2B5EF4-FFF2-40B4-BE49-F238E27FC236}">
                  <a16:creationId xmlns:a16="http://schemas.microsoft.com/office/drawing/2014/main" id="{955FC3D1-6227-A188-CCDB-11D573FD807A}"/>
                </a:ext>
              </a:extLst>
            </p:cNvPr>
            <p:cNvSpPr>
              <a:spLocks noChangeAspect="1"/>
            </p:cNvSpPr>
            <p:nvPr/>
          </p:nvSpPr>
          <p:spPr>
            <a:xfrm rot="18900000" flipV="1">
              <a:off x="4602175" y="3958416"/>
              <a:ext cx="3536330" cy="1853969"/>
            </a:xfrm>
            <a:custGeom>
              <a:avLst/>
              <a:gdLst>
                <a:gd name="connsiteX0" fmla="*/ 3536330 w 3536330"/>
                <a:gd name="connsiteY0" fmla="*/ 1853969 h 1853969"/>
                <a:gd name="connsiteX1" fmla="*/ 1682362 w 3536330"/>
                <a:gd name="connsiteY1" fmla="*/ 0 h 1853969"/>
                <a:gd name="connsiteX2" fmla="*/ 52157 w 3536330"/>
                <a:gd name="connsiteY2" fmla="*/ 970257 h 1853969"/>
                <a:gd name="connsiteX3" fmla="*/ 0 w 3536330"/>
                <a:gd name="connsiteY3" fmla="*/ 1078528 h 1853969"/>
                <a:gd name="connsiteX4" fmla="*/ 757215 w 3536330"/>
                <a:gd name="connsiteY4" fmla="*/ 1835743 h 1853969"/>
                <a:gd name="connsiteX5" fmla="*/ 774211 w 3536330"/>
                <a:gd name="connsiteY5" fmla="*/ 1667149 h 1853969"/>
                <a:gd name="connsiteX6" fmla="*/ 1682362 w 3536330"/>
                <a:gd name="connsiteY6" fmla="*/ 926985 h 1853969"/>
                <a:gd name="connsiteX7" fmla="*/ 2609345 w 3536330"/>
                <a:gd name="connsiteY7" fmla="*/ 1853969 h 1853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36330" h="1853969">
                  <a:moveTo>
                    <a:pt x="3536330" y="1853969"/>
                  </a:moveTo>
                  <a:cubicBezTo>
                    <a:pt x="3536330" y="830051"/>
                    <a:pt x="2706280" y="0"/>
                    <a:pt x="1682362" y="0"/>
                  </a:cubicBezTo>
                  <a:cubicBezTo>
                    <a:pt x="978418" y="0"/>
                    <a:pt x="366107" y="392328"/>
                    <a:pt x="52157" y="970257"/>
                  </a:cubicBezTo>
                  <a:lnTo>
                    <a:pt x="0" y="1078528"/>
                  </a:lnTo>
                  <a:lnTo>
                    <a:pt x="757215" y="1835743"/>
                  </a:lnTo>
                  <a:lnTo>
                    <a:pt x="774211" y="1667149"/>
                  </a:lnTo>
                  <a:cubicBezTo>
                    <a:pt x="860649" y="1244739"/>
                    <a:pt x="1234397" y="926985"/>
                    <a:pt x="1682362" y="926985"/>
                  </a:cubicBezTo>
                  <a:cubicBezTo>
                    <a:pt x="2194320" y="926985"/>
                    <a:pt x="2609345" y="1342010"/>
                    <a:pt x="2609345" y="1853969"/>
                  </a:cubicBezTo>
                  <a:close/>
                </a:path>
              </a:pathLst>
            </a:custGeom>
            <a:gradFill flip="none" rotWithShape="1">
              <a:gsLst>
                <a:gs pos="97000">
                  <a:schemeClr val="bg2"/>
                </a:gs>
                <a:gs pos="31000">
                  <a:schemeClr val="bg2">
                    <a:lumMod val="90000"/>
                    <a:lumOff val="10000"/>
                  </a:schemeClr>
                </a:gs>
              </a:gsLst>
              <a:lin ang="15000000" scaled="0"/>
              <a:tileRect/>
            </a:gradFill>
            <a:ln>
              <a:noFill/>
            </a:ln>
            <a:effectLst>
              <a:innerShdw blurRad="355600" dist="101600" dir="16200000">
                <a:schemeClr val="accent1">
                  <a:lumMod val="60000"/>
                  <a:lumOff val="40000"/>
                  <a:alpha val="8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14" name="Group 13">
              <a:extLst>
                <a:ext uri="{FF2B5EF4-FFF2-40B4-BE49-F238E27FC236}">
                  <a16:creationId xmlns:a16="http://schemas.microsoft.com/office/drawing/2014/main" id="{AE6BE70E-C41E-449D-A48C-4EB6BB7DC20D}"/>
                </a:ext>
              </a:extLst>
            </p:cNvPr>
            <p:cNvGrpSpPr/>
            <p:nvPr/>
          </p:nvGrpSpPr>
          <p:grpSpPr>
            <a:xfrm>
              <a:off x="4541453" y="3199533"/>
              <a:ext cx="3478701" cy="2615018"/>
              <a:chOff x="-481151" y="3199533"/>
              <a:chExt cx="3478701" cy="2615018"/>
            </a:xfrm>
          </p:grpSpPr>
          <p:sp>
            <p:nvSpPr>
              <p:cNvPr id="15" name="Freeform: Shape 32">
                <a:extLst>
                  <a:ext uri="{FF2B5EF4-FFF2-40B4-BE49-F238E27FC236}">
                    <a16:creationId xmlns:a16="http://schemas.microsoft.com/office/drawing/2014/main" id="{B7C0B12B-49BE-7855-18FB-8583C8DD9617}"/>
                  </a:ext>
                </a:extLst>
              </p:cNvPr>
              <p:cNvSpPr>
                <a:spLocks noChangeAspect="1"/>
              </p:cNvSpPr>
              <p:nvPr userDrawn="1"/>
            </p:nvSpPr>
            <p:spPr>
              <a:xfrm rot="18900000" flipV="1">
                <a:off x="-481151" y="3649708"/>
                <a:ext cx="3478701" cy="2164843"/>
              </a:xfrm>
              <a:custGeom>
                <a:avLst/>
                <a:gdLst>
                  <a:gd name="connsiteX0" fmla="*/ 3478701 w 3478701"/>
                  <a:gd name="connsiteY0" fmla="*/ 2164843 h 2164843"/>
                  <a:gd name="connsiteX1" fmla="*/ 1624733 w 3478701"/>
                  <a:gd name="connsiteY1" fmla="*/ 0 h 2164843"/>
                  <a:gd name="connsiteX2" fmla="*/ 87393 w 3478701"/>
                  <a:gd name="connsiteY2" fmla="*/ 954459 h 2164843"/>
                  <a:gd name="connsiteX3" fmla="*/ 0 w 3478701"/>
                  <a:gd name="connsiteY3" fmla="*/ 1122434 h 2164843"/>
                  <a:gd name="connsiteX4" fmla="*/ 736015 w 3478701"/>
                  <a:gd name="connsiteY4" fmla="*/ 1858449 h 2164843"/>
                  <a:gd name="connsiteX5" fmla="*/ 739424 w 3478701"/>
                  <a:gd name="connsiteY5" fmla="*/ 1842964 h 2164843"/>
                  <a:gd name="connsiteX6" fmla="*/ 1624733 w 3478701"/>
                  <a:gd name="connsiteY6" fmla="*/ 1082422 h 2164843"/>
                  <a:gd name="connsiteX7" fmla="*/ 2551716 w 3478701"/>
                  <a:gd name="connsiteY7" fmla="*/ 2164843 h 2164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78701" h="2164843">
                    <a:moveTo>
                      <a:pt x="3478701" y="2164843"/>
                    </a:moveTo>
                    <a:cubicBezTo>
                      <a:pt x="3478701" y="969234"/>
                      <a:pt x="2648651" y="0"/>
                      <a:pt x="1624733" y="0"/>
                    </a:cubicBezTo>
                    <a:cubicBezTo>
                      <a:pt x="984784" y="0"/>
                      <a:pt x="420564" y="378607"/>
                      <a:pt x="87393" y="954459"/>
                    </a:cubicBezTo>
                    <a:lnTo>
                      <a:pt x="0" y="1122434"/>
                    </a:lnTo>
                    <a:lnTo>
                      <a:pt x="736015" y="1858449"/>
                    </a:lnTo>
                    <a:lnTo>
                      <a:pt x="739424" y="1842964"/>
                    </a:lnTo>
                    <a:cubicBezTo>
                      <a:pt x="856791" y="1402344"/>
                      <a:pt x="1208766" y="1082422"/>
                      <a:pt x="1624733" y="1082422"/>
                    </a:cubicBezTo>
                    <a:cubicBezTo>
                      <a:pt x="2136692" y="1082422"/>
                      <a:pt x="2551716" y="1567038"/>
                      <a:pt x="2551716" y="2164843"/>
                    </a:cubicBezTo>
                    <a:close/>
                  </a:path>
                </a:pathLst>
              </a:custGeom>
              <a:solidFill>
                <a:schemeClr val="bg2">
                  <a:lumMod val="50000"/>
                  <a:lumOff val="50000"/>
                  <a:alpha val="40000"/>
                </a:schemeClr>
              </a:solidFill>
              <a:ln>
                <a:noFill/>
              </a:ln>
              <a:effectLst>
                <a:softEdge rad="3810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Oval 15">
                <a:extLst>
                  <a:ext uri="{FF2B5EF4-FFF2-40B4-BE49-F238E27FC236}">
                    <a16:creationId xmlns:a16="http://schemas.microsoft.com/office/drawing/2014/main" id="{67C78A37-D378-70D3-D6E3-AB9400EB583E}"/>
                  </a:ext>
                </a:extLst>
              </p:cNvPr>
              <p:cNvSpPr/>
              <p:nvPr userDrawn="1"/>
            </p:nvSpPr>
            <p:spPr>
              <a:xfrm rot="13500000" flipV="1">
                <a:off x="1512277" y="2840042"/>
                <a:ext cx="214196" cy="933178"/>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grpSp>
      <p:grpSp>
        <p:nvGrpSpPr>
          <p:cNvPr id="17" name="Group 16">
            <a:extLst>
              <a:ext uri="{FF2B5EF4-FFF2-40B4-BE49-F238E27FC236}">
                <a16:creationId xmlns:a16="http://schemas.microsoft.com/office/drawing/2014/main" id="{02491172-466F-19CC-B639-A1C3CAB1D43A}"/>
              </a:ext>
              <a:ext uri="{C183D7F6-B498-43B3-948B-1728B52AA6E4}">
                <adec:decorative xmlns:adec="http://schemas.microsoft.com/office/drawing/2017/decorative" val="1"/>
              </a:ext>
            </a:extLst>
          </p:cNvPr>
          <p:cNvGrpSpPr/>
          <p:nvPr userDrawn="1"/>
        </p:nvGrpSpPr>
        <p:grpSpPr>
          <a:xfrm>
            <a:off x="5690545" y="4100655"/>
            <a:ext cx="1335600" cy="1262947"/>
            <a:chOff x="10145015" y="2343978"/>
            <a:chExt cx="1335600" cy="1262947"/>
          </a:xfrm>
        </p:grpSpPr>
        <p:sp>
          <p:nvSpPr>
            <p:cNvPr id="18" name="Freeform: Shape 25">
              <a:extLst>
                <a:ext uri="{FF2B5EF4-FFF2-40B4-BE49-F238E27FC236}">
                  <a16:creationId xmlns:a16="http://schemas.microsoft.com/office/drawing/2014/main" id="{45EC885D-265C-397B-5DAF-57A66CDA30B5}"/>
                </a:ext>
              </a:extLst>
            </p:cNvPr>
            <p:cNvSpPr>
              <a:spLocks noChangeAspect="1"/>
            </p:cNvSpPr>
            <p:nvPr/>
          </p:nvSpPr>
          <p:spPr>
            <a:xfrm rot="8100000">
              <a:off x="10400615" y="234397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254000" dist="101600" dir="732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9" name="Oval 18">
              <a:extLst>
                <a:ext uri="{FF2B5EF4-FFF2-40B4-BE49-F238E27FC236}">
                  <a16:creationId xmlns:a16="http://schemas.microsoft.com/office/drawing/2014/main" id="{3601DB21-D937-2F89-DC26-063DFC7800C8}"/>
                </a:ext>
              </a:extLst>
            </p:cNvPr>
            <p:cNvSpPr/>
            <p:nvPr/>
          </p:nvSpPr>
          <p:spPr>
            <a:xfrm rot="13500000">
              <a:off x="10415015" y="2179851"/>
              <a:ext cx="540000" cy="1080000"/>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Tree>
    <p:extLst>
      <p:ext uri="{BB962C8B-B14F-4D97-AF65-F5344CB8AC3E}">
        <p14:creationId xmlns:p14="http://schemas.microsoft.com/office/powerpoint/2010/main" val="22076535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3BDBC526-6DCD-4FF6-8395-D8C22E46E527}"/>
              </a:ext>
            </a:extLst>
          </p:cNvPr>
          <p:cNvGrpSpPr/>
          <p:nvPr/>
        </p:nvGrpSpPr>
        <p:grpSpPr>
          <a:xfrm>
            <a:off x="613998" y="5334748"/>
            <a:ext cx="678135" cy="990000"/>
            <a:chOff x="10490969" y="1448827"/>
            <a:chExt cx="678135" cy="990000"/>
          </a:xfrm>
        </p:grpSpPr>
        <p:sp>
          <p:nvSpPr>
            <p:cNvPr id="13" name="Freeform: Shape 12">
              <a:extLst>
                <a:ext uri="{FF2B5EF4-FFF2-40B4-BE49-F238E27FC236}">
                  <a16:creationId xmlns:a16="http://schemas.microsoft.com/office/drawing/2014/main" id="{02ECB475-568C-47AC-B16D-2E202DEB2DE0}"/>
                </a:ext>
              </a:extLst>
            </p:cNvPr>
            <p:cNvSpPr>
              <a:spLocks noChangeAspect="1"/>
            </p:cNvSpPr>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4" name="Oval 13">
              <a:extLst>
                <a:ext uri="{FF2B5EF4-FFF2-40B4-BE49-F238E27FC236}">
                  <a16:creationId xmlns:a16="http://schemas.microsoft.com/office/drawing/2014/main" id="{080D8764-525A-441E-B58F-068E82F09714}"/>
                </a:ext>
              </a:extLst>
            </p:cNvPr>
            <p:cNvSpPr/>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Oval 14">
              <a:extLst>
                <a:ext uri="{FF2B5EF4-FFF2-40B4-BE49-F238E27FC236}">
                  <a16:creationId xmlns:a16="http://schemas.microsoft.com/office/drawing/2014/main" id="{11196109-6F2B-4738-B2FC-2CCC753AABD4}"/>
                </a:ext>
              </a:extLst>
            </p:cNvPr>
            <p:cNvSpPr/>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 name="Freeform: Shape 15">
              <a:extLst>
                <a:ext uri="{FF2B5EF4-FFF2-40B4-BE49-F238E27FC236}">
                  <a16:creationId xmlns:a16="http://schemas.microsoft.com/office/drawing/2014/main" id="{F7E468C2-69B8-470B-85E3-801A3CB1D7E2}"/>
                </a:ext>
              </a:extLst>
            </p:cNvPr>
            <p:cNvSpPr>
              <a:spLocks noChangeAspect="1"/>
            </p:cNvSpPr>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p:nvSpPr>
          <p:cNvPr id="2" name="Title 1">
            <a:extLst>
              <a:ext uri="{FF2B5EF4-FFF2-40B4-BE49-F238E27FC236}">
                <a16:creationId xmlns:a16="http://schemas.microsoft.com/office/drawing/2014/main" id="{B1A4B040-51E3-4DA0-B21D-EEE173E7536F}"/>
              </a:ext>
            </a:extLst>
          </p:cNvPr>
          <p:cNvSpPr>
            <a:spLocks noGrp="1"/>
          </p:cNvSpPr>
          <p:nvPr>
            <p:ph type="title"/>
          </p:nvPr>
        </p:nvSpPr>
        <p:spPr>
          <a:xfrm>
            <a:off x="550862" y="549275"/>
            <a:ext cx="11091600" cy="1332000"/>
          </a:xfrm>
        </p:spPr>
        <p:txBody>
          <a:bodyPr vert="horz" wrap="square" lIns="0" tIns="0" rIns="0" bIns="0" rtlCol="0" anchor="t" anchorCtr="0">
            <a:normAutofit/>
          </a:bodyPr>
          <a:lstStyle>
            <a:lvl1pPr>
              <a:defRPr lang="en-US" dirty="0"/>
            </a:lvl1pPr>
          </a:lstStyle>
          <a:p>
            <a:pPr lvl="0">
              <a:lnSpc>
                <a:spcPct val="100000"/>
              </a:lnSpc>
            </a:pPr>
            <a:r>
              <a:rPr lang="en-US"/>
              <a:t>Click to edit Master title style</a:t>
            </a:r>
            <a:endParaRPr lang="en-US" dirty="0"/>
          </a:p>
        </p:txBody>
      </p:sp>
      <p:sp>
        <p:nvSpPr>
          <p:cNvPr id="3" name="Content Placeholder 2">
            <a:extLst>
              <a:ext uri="{FF2B5EF4-FFF2-40B4-BE49-F238E27FC236}">
                <a16:creationId xmlns:a16="http://schemas.microsoft.com/office/drawing/2014/main" id="{F8A2CD90-429B-4A55-B6C8-DD6CE6994118}"/>
              </a:ext>
            </a:extLst>
          </p:cNvPr>
          <p:cNvSpPr>
            <a:spLocks noGrp="1"/>
          </p:cNvSpPr>
          <p:nvPr>
            <p:ph idx="1"/>
          </p:nvPr>
        </p:nvSpPr>
        <p:spPr>
          <a:xfrm>
            <a:off x="550863" y="2113199"/>
            <a:ext cx="11090274" cy="39796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4D4EE704-5DCA-484E-85E0-0E3A7B1C5046}"/>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4CA69B66-1C18-44A2-93F7-97DED26F24AB}"/>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E44B5A0-66FA-433A-8DC5-C097C63B4DFC}"/>
              </a:ext>
            </a:extLst>
          </p:cNvPr>
          <p:cNvSpPr>
            <a:spLocks noGrp="1"/>
          </p:cNvSpPr>
          <p:nvPr>
            <p:ph type="sldNum" sz="quarter" idx="12"/>
          </p:nvPr>
        </p:nvSpPr>
        <p:spPr/>
        <p:txBody>
          <a:bodyPr/>
          <a:lstStyle/>
          <a:p>
            <a:fld id="{DBA1B0FB-D917-4C8C-928F-313BD683BF39}" type="slidenum">
              <a:rPr lang="en-US" smtClean="0"/>
              <a:pPr/>
              <a:t>‹#›</a:t>
            </a:fld>
            <a:endParaRPr lang="en-US" dirty="0"/>
          </a:p>
        </p:txBody>
      </p:sp>
    </p:spTree>
    <p:extLst>
      <p:ext uri="{BB962C8B-B14F-4D97-AF65-F5344CB8AC3E}">
        <p14:creationId xmlns:p14="http://schemas.microsoft.com/office/powerpoint/2010/main" val="26322346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48" name="Group 47">
            <a:extLst>
              <a:ext uri="{FF2B5EF4-FFF2-40B4-BE49-F238E27FC236}">
                <a16:creationId xmlns:a16="http://schemas.microsoft.com/office/drawing/2014/main" id="{4644CBB8-40B8-42F8-9172-07A476341DDA}"/>
              </a:ext>
            </a:extLst>
          </p:cNvPr>
          <p:cNvGrpSpPr/>
          <p:nvPr/>
        </p:nvGrpSpPr>
        <p:grpSpPr>
          <a:xfrm>
            <a:off x="356481" y="879007"/>
            <a:ext cx="734257" cy="760506"/>
            <a:chOff x="5243759" y="1363788"/>
            <a:chExt cx="734257" cy="760506"/>
          </a:xfrm>
        </p:grpSpPr>
        <p:sp>
          <p:nvSpPr>
            <p:cNvPr id="49" name="Freeform 5">
              <a:extLst>
                <a:ext uri="{FF2B5EF4-FFF2-40B4-BE49-F238E27FC236}">
                  <a16:creationId xmlns:a16="http://schemas.microsoft.com/office/drawing/2014/main" id="{35CE073E-302A-4AA7-98C7-8667DDDCFA18}"/>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0" name="Freeform 6">
              <a:extLst>
                <a:ext uri="{FF2B5EF4-FFF2-40B4-BE49-F238E27FC236}">
                  <a16:creationId xmlns:a16="http://schemas.microsoft.com/office/drawing/2014/main" id="{4FD1AE2F-DD70-4E93-B905-E052A23F0B1C}"/>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1" name="Freeform 8">
              <a:extLst>
                <a:ext uri="{FF2B5EF4-FFF2-40B4-BE49-F238E27FC236}">
                  <a16:creationId xmlns:a16="http://schemas.microsoft.com/office/drawing/2014/main" id="{E8D529E5-8838-47F0-98A4-2D46F11E499C}"/>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45DA2564-D3DB-48AD-83F0-6CC6B5743960}"/>
              </a:ext>
            </a:extLst>
          </p:cNvPr>
          <p:cNvSpPr>
            <a:spLocks noGrp="1"/>
          </p:cNvSpPr>
          <p:nvPr>
            <p:ph type="title"/>
          </p:nvPr>
        </p:nvSpPr>
        <p:spPr>
          <a:xfrm>
            <a:off x="563563" y="474345"/>
            <a:ext cx="11077574" cy="2954655"/>
          </a:xfrm>
        </p:spPr>
        <p:txBody>
          <a:bodyPr vert="horz" wrap="square" lIns="0" tIns="0" rIns="0" bIns="0" rtlCol="0" anchor="b" anchorCtr="0">
            <a:normAutofit/>
          </a:bodyPr>
          <a:lstStyle>
            <a:lvl1pPr>
              <a:defRPr lang="en-US" sz="6400" dirty="0"/>
            </a:lvl1pPr>
          </a:lstStyle>
          <a:p>
            <a:pPr lvl="0">
              <a:lnSpc>
                <a:spcPct val="100000"/>
              </a:lnSpc>
            </a:pPr>
            <a:r>
              <a:rPr lang="en-US"/>
              <a:t>Click to edit Master title style</a:t>
            </a:r>
            <a:endParaRPr lang="en-US" dirty="0"/>
          </a:p>
        </p:txBody>
      </p:sp>
      <p:sp>
        <p:nvSpPr>
          <p:cNvPr id="4" name="Date Placeholder 3">
            <a:extLst>
              <a:ext uri="{FF2B5EF4-FFF2-40B4-BE49-F238E27FC236}">
                <a16:creationId xmlns:a16="http://schemas.microsoft.com/office/drawing/2014/main" id="{56403DDF-462A-45CE-931B-010AB4F73C3F}"/>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39E10702-2ACF-4768-9E91-8CB87B89594D}"/>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8DFA722-391E-4FCF-8E15-0D7E2EC02B63}"/>
              </a:ext>
            </a:extLst>
          </p:cNvPr>
          <p:cNvSpPr>
            <a:spLocks noGrp="1"/>
          </p:cNvSpPr>
          <p:nvPr>
            <p:ph type="sldNum" sz="quarter" idx="12"/>
          </p:nvPr>
        </p:nvSpPr>
        <p:spPr/>
        <p:txBody>
          <a:bodyPr/>
          <a:lstStyle/>
          <a:p>
            <a:fld id="{DBA1B0FB-D917-4C8C-928F-313BD683BF39}" type="slidenum">
              <a:rPr lang="en-US" smtClean="0"/>
              <a:pPr/>
              <a:t>‹#›</a:t>
            </a:fld>
            <a:endParaRPr lang="en-US" dirty="0"/>
          </a:p>
        </p:txBody>
      </p:sp>
      <p:sp>
        <p:nvSpPr>
          <p:cNvPr id="3" name="Text Placeholder 2">
            <a:extLst>
              <a:ext uri="{FF2B5EF4-FFF2-40B4-BE49-F238E27FC236}">
                <a16:creationId xmlns:a16="http://schemas.microsoft.com/office/drawing/2014/main" id="{76EEA752-36DA-440B-8747-0EB2914080EE}"/>
              </a:ext>
            </a:extLst>
          </p:cNvPr>
          <p:cNvSpPr>
            <a:spLocks noGrp="1"/>
          </p:cNvSpPr>
          <p:nvPr>
            <p:ph type="body" idx="1"/>
          </p:nvPr>
        </p:nvSpPr>
        <p:spPr>
          <a:xfrm>
            <a:off x="566271" y="3629772"/>
            <a:ext cx="11074866" cy="2678953"/>
          </a:xfrm>
        </p:spPr>
        <p:txBody>
          <a:bodyPr>
            <a:normAutofit/>
          </a:bodyPr>
          <a:lstStyle>
            <a:lvl1pPr marL="0" indent="0">
              <a:lnSpc>
                <a:spcPct val="110000"/>
              </a:lnSpc>
              <a:spcBef>
                <a:spcPts val="0"/>
              </a:spcBef>
              <a:buNone/>
              <a:defRPr sz="2400">
                <a:solidFill>
                  <a:schemeClr val="tx1">
                    <a:alpha val="8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1" name="Freeform: Shape 40">
            <a:extLst>
              <a:ext uri="{FF2B5EF4-FFF2-40B4-BE49-F238E27FC236}">
                <a16:creationId xmlns:a16="http://schemas.microsoft.com/office/drawing/2014/main" id="{0BCC02B0-8581-4752-B7BC-3CE1EF17B9F7}"/>
              </a:ext>
            </a:extLst>
          </p:cNvPr>
          <p:cNvSpPr>
            <a:spLocks noChangeAspect="1"/>
          </p:cNvSpPr>
          <p:nvPr/>
        </p:nvSpPr>
        <p:spPr>
          <a:xfrm rot="18900000">
            <a:off x="11209132" y="4448189"/>
            <a:ext cx="999200" cy="1262947"/>
          </a:xfrm>
          <a:custGeom>
            <a:avLst/>
            <a:gdLst>
              <a:gd name="connsiteX0" fmla="*/ 540000 w 999200"/>
              <a:gd name="connsiteY0" fmla="*/ 0 h 1262947"/>
              <a:gd name="connsiteX1" fmla="*/ 999200 w 999200"/>
              <a:gd name="connsiteY1" fmla="*/ 815317 h 1262947"/>
              <a:gd name="connsiteX2" fmla="*/ 552185 w 999200"/>
              <a:gd name="connsiteY2" fmla="*/ 1262333 h 1262947"/>
              <a:gd name="connsiteX3" fmla="*/ 540000 w 999200"/>
              <a:gd name="connsiteY3" fmla="*/ 1262947 h 1262947"/>
              <a:gd name="connsiteX4" fmla="*/ 0 w 999200"/>
              <a:gd name="connsiteY4" fmla="*/ 992947 h 1262947"/>
              <a:gd name="connsiteX5" fmla="*/ 10971 w 999200"/>
              <a:gd name="connsiteY5" fmla="*/ 938533 h 1262947"/>
              <a:gd name="connsiteX6" fmla="*/ 15626 w 999200"/>
              <a:gd name="connsiteY6" fmla="*/ 931034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9200" h="1262947">
                <a:moveTo>
                  <a:pt x="540000" y="0"/>
                </a:moveTo>
                <a:lnTo>
                  <a:pt x="999200" y="815317"/>
                </a:lnTo>
                <a:lnTo>
                  <a:pt x="552185" y="1262333"/>
                </a:lnTo>
                <a:lnTo>
                  <a:pt x="540000" y="1262947"/>
                </a:lnTo>
                <a:cubicBezTo>
                  <a:pt x="241766" y="1262947"/>
                  <a:pt x="0" y="1142064"/>
                  <a:pt x="0" y="992947"/>
                </a:cubicBezTo>
                <a:cubicBezTo>
                  <a:pt x="0" y="974307"/>
                  <a:pt x="3778" y="956109"/>
                  <a:pt x="10971" y="938533"/>
                </a:cubicBezTo>
                <a:lnTo>
                  <a:pt x="15626" y="931034"/>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10200000" scaled="0"/>
          </a:gradFill>
          <a:ln>
            <a:noFill/>
          </a:ln>
          <a:effectLst>
            <a:innerShdw blurRad="254000" dist="101600" dir="42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3" name="Freeform: Shape 42">
            <a:extLst>
              <a:ext uri="{FF2B5EF4-FFF2-40B4-BE49-F238E27FC236}">
                <a16:creationId xmlns:a16="http://schemas.microsoft.com/office/drawing/2014/main" id="{EA0FF4DB-8180-4D26-AEAE-7ECDB670F71D}"/>
              </a:ext>
            </a:extLst>
          </p:cNvPr>
          <p:cNvSpPr/>
          <p:nvPr/>
        </p:nvSpPr>
        <p:spPr>
          <a:xfrm rot="2700000">
            <a:off x="11686937" y="4853516"/>
            <a:ext cx="540000" cy="978284"/>
          </a:xfrm>
          <a:custGeom>
            <a:avLst/>
            <a:gdLst>
              <a:gd name="connsiteX0" fmla="*/ 113288 w 540000"/>
              <a:gd name="connsiteY0" fmla="*/ 0 h 978284"/>
              <a:gd name="connsiteX1" fmla="*/ 539386 w 540000"/>
              <a:gd name="connsiteY1" fmla="*/ 426099 h 978284"/>
              <a:gd name="connsiteX2" fmla="*/ 540000 w 540000"/>
              <a:gd name="connsiteY2" fmla="*/ 438284 h 978284"/>
              <a:gd name="connsiteX3" fmla="*/ 270000 w 540000"/>
              <a:gd name="connsiteY3" fmla="*/ 978284 h 978284"/>
              <a:gd name="connsiteX4" fmla="*/ 0 w 540000"/>
              <a:gd name="connsiteY4" fmla="*/ 438284 h 978284"/>
              <a:gd name="connsiteX5" fmla="*/ 79081 w 540000"/>
              <a:gd name="connsiteY5" fmla="*/ 56446 h 978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000" h="978284">
                <a:moveTo>
                  <a:pt x="113288" y="0"/>
                </a:moveTo>
                <a:lnTo>
                  <a:pt x="539386" y="426099"/>
                </a:lnTo>
                <a:lnTo>
                  <a:pt x="540000" y="438284"/>
                </a:lnTo>
                <a:cubicBezTo>
                  <a:pt x="540000" y="736518"/>
                  <a:pt x="419117" y="978284"/>
                  <a:pt x="270000" y="978284"/>
                </a:cubicBezTo>
                <a:cubicBezTo>
                  <a:pt x="120883" y="978284"/>
                  <a:pt x="0" y="736518"/>
                  <a:pt x="0" y="438284"/>
                </a:cubicBezTo>
                <a:cubicBezTo>
                  <a:pt x="0" y="289167"/>
                  <a:pt x="30220" y="154167"/>
                  <a:pt x="79081" y="56446"/>
                </a:cubicBezTo>
                <a:close/>
              </a:path>
            </a:pathLst>
          </a:cu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24736565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2" name="Oval 21">
            <a:extLst>
              <a:ext uri="{FF2B5EF4-FFF2-40B4-BE49-F238E27FC236}">
                <a16:creationId xmlns:a16="http://schemas.microsoft.com/office/drawing/2014/main" id="{94729CA3-91C4-4A89-9448-A2F0E409177A}"/>
              </a:ext>
            </a:extLst>
          </p:cNvPr>
          <p:cNvSpPr>
            <a:spLocks noChangeAspect="1"/>
          </p:cNvSpPr>
          <p:nvPr/>
        </p:nvSpPr>
        <p:spPr>
          <a:xfrm>
            <a:off x="11069864" y="33337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3" name="Group 12">
            <a:extLst>
              <a:ext uri="{FF2B5EF4-FFF2-40B4-BE49-F238E27FC236}">
                <a16:creationId xmlns:a16="http://schemas.microsoft.com/office/drawing/2014/main" id="{168347B7-45FA-4A01-924D-DC385B720B3E}"/>
              </a:ext>
            </a:extLst>
          </p:cNvPr>
          <p:cNvGrpSpPr/>
          <p:nvPr/>
        </p:nvGrpSpPr>
        <p:grpSpPr>
          <a:xfrm>
            <a:off x="331786" y="5528198"/>
            <a:ext cx="631474" cy="667800"/>
            <a:chOff x="2994153" y="1378666"/>
            <a:chExt cx="631474" cy="667800"/>
          </a:xfrm>
        </p:grpSpPr>
        <p:sp>
          <p:nvSpPr>
            <p:cNvPr id="20" name="Freeform: Shape 19">
              <a:extLst>
                <a:ext uri="{FF2B5EF4-FFF2-40B4-BE49-F238E27FC236}">
                  <a16:creationId xmlns:a16="http://schemas.microsoft.com/office/drawing/2014/main" id="{31167DA1-25D1-4E60-A62E-42B6F56A96EC}"/>
                </a:ext>
              </a:extLst>
            </p:cNvPr>
            <p:cNvSpPr>
              <a:spLocks noChangeAspect="1"/>
            </p:cNvSpPr>
            <p:nvPr/>
          </p:nvSpPr>
          <p:spPr>
            <a:xfrm rot="2700000">
              <a:off x="3039890" y="1332929"/>
              <a:ext cx="540000"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Oval 20">
              <a:extLst>
                <a:ext uri="{FF2B5EF4-FFF2-40B4-BE49-F238E27FC236}">
                  <a16:creationId xmlns:a16="http://schemas.microsoft.com/office/drawing/2014/main" id="{6B7B7215-A661-477E-91D0-CDBE5564D2B9}"/>
                </a:ext>
              </a:extLst>
            </p:cNvPr>
            <p:cNvSpPr/>
            <p:nvPr/>
          </p:nvSpPr>
          <p:spPr>
            <a:xfrm rot="8100000">
              <a:off x="3047090" y="1506466"/>
              <a:ext cx="270000" cy="54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8978E540-142B-4A82-9C3F-E61BC190AEED}"/>
              </a:ext>
            </a:extLst>
          </p:cNvPr>
          <p:cNvSpPr>
            <a:spLocks noGrp="1"/>
          </p:cNvSpPr>
          <p:nvPr>
            <p:ph type="title"/>
          </p:nvPr>
        </p:nvSpPr>
        <p:spPr>
          <a:xfrm>
            <a:off x="550863" y="549275"/>
            <a:ext cx="11090274" cy="1332000"/>
          </a:xfrm>
        </p:spPr>
        <p:txBody>
          <a:bodyPr/>
          <a:lstStyle>
            <a:lvl1pPr>
              <a:lnSpc>
                <a:spcPct val="100000"/>
              </a:lnSpc>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2C6BF36-D4F5-4363-B440-BDAE50BBD4B6}"/>
              </a:ext>
            </a:extLst>
          </p:cNvPr>
          <p:cNvSpPr>
            <a:spLocks noGrp="1"/>
          </p:cNvSpPr>
          <p:nvPr>
            <p:ph sz="half" idx="1"/>
          </p:nvPr>
        </p:nvSpPr>
        <p:spPr>
          <a:xfrm>
            <a:off x="550862" y="2097175"/>
            <a:ext cx="5435600" cy="3995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F8362910-87AA-4E67-992D-8D4822FD89FE}"/>
              </a:ext>
            </a:extLst>
          </p:cNvPr>
          <p:cNvSpPr>
            <a:spLocks noGrp="1"/>
          </p:cNvSpPr>
          <p:nvPr>
            <p:ph sz="half" idx="2"/>
          </p:nvPr>
        </p:nvSpPr>
        <p:spPr>
          <a:xfrm>
            <a:off x="6205538" y="2097175"/>
            <a:ext cx="5435600" cy="3995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BB99A8AF-0998-4613-B1D8-C14ECBFFDF67}"/>
              </a:ext>
            </a:extLst>
          </p:cNvPr>
          <p:cNvSpPr>
            <a:spLocks noGrp="1"/>
          </p:cNvSpPr>
          <p:nvPr>
            <p:ph type="dt" sz="half" idx="10"/>
          </p:nvPr>
        </p:nvSpPr>
        <p:spPr/>
        <p:txBody>
          <a:bodyPr/>
          <a:lstStyle/>
          <a:p>
            <a:r>
              <a:rPr lang="en-US"/>
              <a:t>20XX</a:t>
            </a:r>
            <a:endParaRPr lang="en-US" dirty="0"/>
          </a:p>
        </p:txBody>
      </p:sp>
      <p:sp>
        <p:nvSpPr>
          <p:cNvPr id="6" name="Footer Placeholder 5">
            <a:extLst>
              <a:ext uri="{FF2B5EF4-FFF2-40B4-BE49-F238E27FC236}">
                <a16:creationId xmlns:a16="http://schemas.microsoft.com/office/drawing/2014/main" id="{66E44EAA-B8A9-4428-A9DF-1174DA940990}"/>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19E5C381-C899-4BF9-B584-2D78074D1CB2}"/>
              </a:ext>
            </a:extLst>
          </p:cNvPr>
          <p:cNvSpPr>
            <a:spLocks noGrp="1"/>
          </p:cNvSpPr>
          <p:nvPr>
            <p:ph type="sldNum" sz="quarter" idx="12"/>
          </p:nvPr>
        </p:nvSpPr>
        <p:spPr/>
        <p:txBody>
          <a:bodyPr/>
          <a:lstStyle/>
          <a:p>
            <a:fld id="{DBA1B0FB-D917-4C8C-928F-313BD683BF39}" type="slidenum">
              <a:rPr lang="en-US" smtClean="0"/>
              <a:pPr/>
              <a:t>‹#›</a:t>
            </a:fld>
            <a:endParaRPr lang="en-US" dirty="0"/>
          </a:p>
        </p:txBody>
      </p:sp>
    </p:spTree>
    <p:extLst>
      <p:ext uri="{BB962C8B-B14F-4D97-AF65-F5344CB8AC3E}">
        <p14:creationId xmlns:p14="http://schemas.microsoft.com/office/powerpoint/2010/main" val="41518935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2" name="Oval 11">
            <a:extLst>
              <a:ext uri="{FF2B5EF4-FFF2-40B4-BE49-F238E27FC236}">
                <a16:creationId xmlns:a16="http://schemas.microsoft.com/office/drawing/2014/main" id="{FD65A50E-2F73-4426-8586-9731AFA2D2E0}"/>
              </a:ext>
            </a:extLst>
          </p:cNvPr>
          <p:cNvSpPr>
            <a:spLocks noChangeAspect="1"/>
          </p:cNvSpPr>
          <p:nvPr/>
        </p:nvSpPr>
        <p:spPr>
          <a:xfrm>
            <a:off x="11091612" y="5893466"/>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Rectangle 10">
            <a:extLst>
              <a:ext uri="{FF2B5EF4-FFF2-40B4-BE49-F238E27FC236}">
                <a16:creationId xmlns:a16="http://schemas.microsoft.com/office/drawing/2014/main" id="{EB89C080-4102-49AE-BDA9-59A4A67E2486}"/>
              </a:ext>
            </a:extLst>
          </p:cNvPr>
          <p:cNvSpPr/>
          <p:nvPr/>
        </p:nvSpPr>
        <p:spPr>
          <a:xfrm>
            <a:off x="11451612" y="5827878"/>
            <a:ext cx="379049" cy="360000"/>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DE62014-F04C-495A-964E-6B888D49CDE9}"/>
              </a:ext>
            </a:extLst>
          </p:cNvPr>
          <p:cNvSpPr>
            <a:spLocks noGrp="1"/>
          </p:cNvSpPr>
          <p:nvPr>
            <p:ph type="title"/>
          </p:nvPr>
        </p:nvSpPr>
        <p:spPr>
          <a:xfrm>
            <a:off x="550862" y="549275"/>
            <a:ext cx="11097551" cy="1332000"/>
          </a:xfrm>
        </p:spPr>
        <p:txBody>
          <a:bodyPr vert="horz" wrap="square" lIns="0" tIns="0" rIns="0" bIns="0" rtlCol="0" anchor="t" anchorCtr="0">
            <a:normAutofit/>
          </a:bodyPr>
          <a:lstStyle>
            <a:lvl1pPr>
              <a:defRPr lang="en-US" sz="3200" dirty="0"/>
            </a:lvl1pPr>
          </a:lstStyle>
          <a:p>
            <a:pPr lvl="0">
              <a:lnSpc>
                <a:spcPct val="100000"/>
              </a:lnSpc>
            </a:pPr>
            <a:r>
              <a:rPr lang="en-US"/>
              <a:t>Click to edit Master title style</a:t>
            </a:r>
            <a:endParaRPr lang="en-US" dirty="0"/>
          </a:p>
        </p:txBody>
      </p:sp>
      <p:sp>
        <p:nvSpPr>
          <p:cNvPr id="3" name="Text Placeholder 2">
            <a:extLst>
              <a:ext uri="{FF2B5EF4-FFF2-40B4-BE49-F238E27FC236}">
                <a16:creationId xmlns:a16="http://schemas.microsoft.com/office/drawing/2014/main" id="{555DF027-E633-44EE-ACA0-C205930AA93E}"/>
              </a:ext>
            </a:extLst>
          </p:cNvPr>
          <p:cNvSpPr>
            <a:spLocks noGrp="1"/>
          </p:cNvSpPr>
          <p:nvPr>
            <p:ph type="body" idx="1"/>
          </p:nvPr>
        </p:nvSpPr>
        <p:spPr>
          <a:xfrm>
            <a:off x="550864" y="1881275"/>
            <a:ext cx="5437186" cy="535354"/>
          </a:xfrm>
        </p:spPr>
        <p:txBody>
          <a:bodyPr anchor="b">
            <a:normAutofit/>
          </a:bodyPr>
          <a:lstStyle>
            <a:lvl1pPr marL="0" indent="0">
              <a:buNone/>
              <a:defRPr sz="14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BA4F363-FEEF-4CD2-A18E-17AE8D485171}"/>
              </a:ext>
            </a:extLst>
          </p:cNvPr>
          <p:cNvSpPr>
            <a:spLocks noGrp="1"/>
          </p:cNvSpPr>
          <p:nvPr>
            <p:ph sz="half" idx="2"/>
          </p:nvPr>
        </p:nvSpPr>
        <p:spPr>
          <a:xfrm>
            <a:off x="550863" y="2577270"/>
            <a:ext cx="5429114" cy="351555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34E50F8C-4D64-40FD-AE8C-6A1F3C2A84ED}"/>
              </a:ext>
            </a:extLst>
          </p:cNvPr>
          <p:cNvSpPr>
            <a:spLocks noGrp="1"/>
          </p:cNvSpPr>
          <p:nvPr>
            <p:ph type="body" sz="quarter" idx="3"/>
          </p:nvPr>
        </p:nvSpPr>
        <p:spPr>
          <a:xfrm>
            <a:off x="6212024" y="1881275"/>
            <a:ext cx="5436392" cy="535354"/>
          </a:xfrm>
        </p:spPr>
        <p:txBody>
          <a:bodyPr vert="horz" wrap="square" lIns="0" tIns="0" rIns="0" bIns="0" rtlCol="0" anchor="b">
            <a:normAutofit/>
          </a:bodyPr>
          <a:lstStyle>
            <a:lvl1pPr>
              <a:defRPr lang="en-US" sz="1400" b="0" cap="all" spc="200" baseline="0" dirty="0">
                <a:solidFill>
                  <a:schemeClr val="tx1"/>
                </a:solidFill>
              </a:defRPr>
            </a:lvl1pPr>
          </a:lstStyle>
          <a:p>
            <a:pPr marL="0" lvl="0" indent="0">
              <a:buNone/>
            </a:pPr>
            <a:r>
              <a:rPr lang="en-US"/>
              <a:t>Click to edit Master text styles</a:t>
            </a:r>
          </a:p>
        </p:txBody>
      </p:sp>
      <p:sp>
        <p:nvSpPr>
          <p:cNvPr id="6" name="Content Placeholder 5">
            <a:extLst>
              <a:ext uri="{FF2B5EF4-FFF2-40B4-BE49-F238E27FC236}">
                <a16:creationId xmlns:a16="http://schemas.microsoft.com/office/drawing/2014/main" id="{A7AC943E-DB2B-40E0-907F-8EA1404791DE}"/>
              </a:ext>
            </a:extLst>
          </p:cNvPr>
          <p:cNvSpPr>
            <a:spLocks noGrp="1"/>
          </p:cNvSpPr>
          <p:nvPr>
            <p:ph sz="quarter" idx="4"/>
          </p:nvPr>
        </p:nvSpPr>
        <p:spPr>
          <a:xfrm>
            <a:off x="6212023" y="2577270"/>
            <a:ext cx="5436391" cy="351555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DCDCD5B-3F26-4AFA-8BD4-E5D8DD2AF494}"/>
              </a:ext>
            </a:extLst>
          </p:cNvPr>
          <p:cNvSpPr>
            <a:spLocks noGrp="1"/>
          </p:cNvSpPr>
          <p:nvPr>
            <p:ph type="dt" sz="half" idx="10"/>
          </p:nvPr>
        </p:nvSpPr>
        <p:spPr/>
        <p:txBody>
          <a:bodyPr/>
          <a:lstStyle/>
          <a:p>
            <a:r>
              <a:rPr lang="en-US"/>
              <a:t>20XX</a:t>
            </a:r>
            <a:endParaRPr lang="en-US" dirty="0"/>
          </a:p>
        </p:txBody>
      </p:sp>
      <p:sp>
        <p:nvSpPr>
          <p:cNvPr id="8" name="Footer Placeholder 7">
            <a:extLst>
              <a:ext uri="{FF2B5EF4-FFF2-40B4-BE49-F238E27FC236}">
                <a16:creationId xmlns:a16="http://schemas.microsoft.com/office/drawing/2014/main" id="{3D10D1EE-83A0-4FB5-9B25-8A73DE891A87}"/>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03031C35-2E5B-491D-85ED-DB42A4FE1623}"/>
              </a:ext>
            </a:extLst>
          </p:cNvPr>
          <p:cNvSpPr>
            <a:spLocks noGrp="1"/>
          </p:cNvSpPr>
          <p:nvPr>
            <p:ph type="sldNum" sz="quarter" idx="12"/>
          </p:nvPr>
        </p:nvSpPr>
        <p:spPr/>
        <p:txBody>
          <a:bodyPr/>
          <a:lstStyle/>
          <a:p>
            <a:fld id="{DBA1B0FB-D917-4C8C-928F-313BD683BF39}" type="slidenum">
              <a:rPr lang="en-US" smtClean="0"/>
              <a:pPr/>
              <a:t>‹#›</a:t>
            </a:fld>
            <a:endParaRPr lang="en-US" dirty="0"/>
          </a:p>
        </p:txBody>
      </p:sp>
    </p:spTree>
    <p:extLst>
      <p:ext uri="{BB962C8B-B14F-4D97-AF65-F5344CB8AC3E}">
        <p14:creationId xmlns:p14="http://schemas.microsoft.com/office/powerpoint/2010/main" val="34728586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2053C-0E9C-4159-B7C9-6AB74343918D}"/>
              </a:ext>
            </a:extLst>
          </p:cNvPr>
          <p:cNvSpPr>
            <a:spLocks noGrp="1"/>
          </p:cNvSpPr>
          <p:nvPr>
            <p:ph type="title"/>
          </p:nvPr>
        </p:nvSpPr>
        <p:spPr>
          <a:xfrm>
            <a:off x="3359149" y="550799"/>
            <a:ext cx="8283313" cy="5542025"/>
          </a:xfrm>
        </p:spPr>
        <p:txBody>
          <a:bodyPr vert="horz" wrap="square" lIns="0" tIns="0" rIns="0" bIns="0" rtlCol="0" anchor="ctr" anchorCtr="0">
            <a:normAutofit/>
          </a:bodyPr>
          <a:lstStyle>
            <a:lvl1pPr>
              <a:defRPr lang="en-US" dirty="0"/>
            </a:lvl1pPr>
          </a:lstStyle>
          <a:p>
            <a:pPr lvl="0">
              <a:lnSpc>
                <a:spcPct val="100000"/>
              </a:lnSpc>
            </a:pPr>
            <a:r>
              <a:rPr lang="en-US"/>
              <a:t>Click to edit Master title style</a:t>
            </a:r>
            <a:endParaRPr lang="en-US" dirty="0"/>
          </a:p>
        </p:txBody>
      </p:sp>
      <p:sp>
        <p:nvSpPr>
          <p:cNvPr id="3" name="Date Placeholder 2">
            <a:extLst>
              <a:ext uri="{FF2B5EF4-FFF2-40B4-BE49-F238E27FC236}">
                <a16:creationId xmlns:a16="http://schemas.microsoft.com/office/drawing/2014/main" id="{D4F51F65-E111-4656-83BE-CFCDE2DD6CD6}"/>
              </a:ext>
            </a:extLst>
          </p:cNvPr>
          <p:cNvSpPr>
            <a:spLocks noGrp="1"/>
          </p:cNvSpPr>
          <p:nvPr>
            <p:ph type="dt" sz="half" idx="10"/>
          </p:nvPr>
        </p:nvSpPr>
        <p:spPr/>
        <p:txBody>
          <a:bodyPr/>
          <a:lstStyle/>
          <a:p>
            <a:r>
              <a:rPr lang="en-US"/>
              <a:t>20XX</a:t>
            </a:r>
            <a:endParaRPr lang="en-US" dirty="0"/>
          </a:p>
        </p:txBody>
      </p:sp>
      <p:sp>
        <p:nvSpPr>
          <p:cNvPr id="4" name="Footer Placeholder 3">
            <a:extLst>
              <a:ext uri="{FF2B5EF4-FFF2-40B4-BE49-F238E27FC236}">
                <a16:creationId xmlns:a16="http://schemas.microsoft.com/office/drawing/2014/main" id="{F9FF82CB-2D17-4918-821E-485475CF243B}"/>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7B66589D-A056-4817-AE15-39D87FE13169}"/>
              </a:ext>
            </a:extLst>
          </p:cNvPr>
          <p:cNvSpPr>
            <a:spLocks noGrp="1"/>
          </p:cNvSpPr>
          <p:nvPr>
            <p:ph type="sldNum" sz="quarter" idx="12"/>
          </p:nvPr>
        </p:nvSpPr>
        <p:spPr/>
        <p:txBody>
          <a:bodyPr/>
          <a:lstStyle/>
          <a:p>
            <a:fld id="{DBA1B0FB-D917-4C8C-928F-313BD683BF39}" type="slidenum">
              <a:rPr lang="en-US" smtClean="0"/>
              <a:pPr/>
              <a:t>‹#›</a:t>
            </a:fld>
            <a:endParaRPr lang="en-US" dirty="0"/>
          </a:p>
        </p:txBody>
      </p:sp>
      <p:sp>
        <p:nvSpPr>
          <p:cNvPr id="39" name="Freeform: Shape 38">
            <a:extLst>
              <a:ext uri="{FF2B5EF4-FFF2-40B4-BE49-F238E27FC236}">
                <a16:creationId xmlns:a16="http://schemas.microsoft.com/office/drawing/2014/main" id="{E489F067-39E1-4757-BC11-6169A343F2E1}"/>
              </a:ext>
            </a:extLst>
          </p:cNvPr>
          <p:cNvSpPr>
            <a:spLocks noChangeAspect="1"/>
          </p:cNvSpPr>
          <p:nvPr/>
        </p:nvSpPr>
        <p:spPr>
          <a:xfrm rot="18900000" flipV="1">
            <a:off x="-410727" y="3958416"/>
            <a:ext cx="3536330" cy="1853969"/>
          </a:xfrm>
          <a:custGeom>
            <a:avLst/>
            <a:gdLst>
              <a:gd name="connsiteX0" fmla="*/ 3536330 w 3536330"/>
              <a:gd name="connsiteY0" fmla="*/ 1853969 h 1853969"/>
              <a:gd name="connsiteX1" fmla="*/ 1682362 w 3536330"/>
              <a:gd name="connsiteY1" fmla="*/ 0 h 1853969"/>
              <a:gd name="connsiteX2" fmla="*/ 52157 w 3536330"/>
              <a:gd name="connsiteY2" fmla="*/ 970257 h 1853969"/>
              <a:gd name="connsiteX3" fmla="*/ 0 w 3536330"/>
              <a:gd name="connsiteY3" fmla="*/ 1078528 h 1853969"/>
              <a:gd name="connsiteX4" fmla="*/ 757215 w 3536330"/>
              <a:gd name="connsiteY4" fmla="*/ 1835743 h 1853969"/>
              <a:gd name="connsiteX5" fmla="*/ 774211 w 3536330"/>
              <a:gd name="connsiteY5" fmla="*/ 1667149 h 1853969"/>
              <a:gd name="connsiteX6" fmla="*/ 1682362 w 3536330"/>
              <a:gd name="connsiteY6" fmla="*/ 926985 h 1853969"/>
              <a:gd name="connsiteX7" fmla="*/ 2609345 w 3536330"/>
              <a:gd name="connsiteY7" fmla="*/ 1853969 h 1853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36330" h="1853969">
                <a:moveTo>
                  <a:pt x="3536330" y="1853969"/>
                </a:moveTo>
                <a:cubicBezTo>
                  <a:pt x="3536330" y="830051"/>
                  <a:pt x="2706280" y="0"/>
                  <a:pt x="1682362" y="0"/>
                </a:cubicBezTo>
                <a:cubicBezTo>
                  <a:pt x="978418" y="0"/>
                  <a:pt x="366107" y="392328"/>
                  <a:pt x="52157" y="970257"/>
                </a:cubicBezTo>
                <a:lnTo>
                  <a:pt x="0" y="1078528"/>
                </a:lnTo>
                <a:lnTo>
                  <a:pt x="757215" y="1835743"/>
                </a:lnTo>
                <a:lnTo>
                  <a:pt x="774211" y="1667149"/>
                </a:lnTo>
                <a:cubicBezTo>
                  <a:pt x="860649" y="1244739"/>
                  <a:pt x="1234397" y="926985"/>
                  <a:pt x="1682362" y="926985"/>
                </a:cubicBezTo>
                <a:cubicBezTo>
                  <a:pt x="2194320" y="926985"/>
                  <a:pt x="2609345" y="1342010"/>
                  <a:pt x="2609345" y="1853969"/>
                </a:cubicBezTo>
                <a:close/>
              </a:path>
            </a:pathLst>
          </a:custGeom>
          <a:gradFill flip="none" rotWithShape="1">
            <a:gsLst>
              <a:gs pos="97000">
                <a:schemeClr val="bg2"/>
              </a:gs>
              <a:gs pos="31000">
                <a:schemeClr val="bg2">
                  <a:lumMod val="90000"/>
                  <a:lumOff val="10000"/>
                </a:schemeClr>
              </a:gs>
            </a:gsLst>
            <a:lin ang="15000000" scaled="0"/>
            <a:tileRect/>
          </a:gradFill>
          <a:ln>
            <a:noFill/>
          </a:ln>
          <a:effectLst>
            <a:innerShdw blurRad="355600" dist="101600" dir="16200000">
              <a:schemeClr val="accent1">
                <a:lumMod val="60000"/>
                <a:lumOff val="40000"/>
                <a:alpha val="8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3" name="Freeform: Shape 32">
            <a:extLst>
              <a:ext uri="{FF2B5EF4-FFF2-40B4-BE49-F238E27FC236}">
                <a16:creationId xmlns:a16="http://schemas.microsoft.com/office/drawing/2014/main" id="{DD231011-607F-42F1-B2D9-2BA8E91CC6AF}"/>
              </a:ext>
            </a:extLst>
          </p:cNvPr>
          <p:cNvSpPr>
            <a:spLocks noChangeAspect="1"/>
          </p:cNvSpPr>
          <p:nvPr/>
        </p:nvSpPr>
        <p:spPr>
          <a:xfrm rot="18900000" flipV="1">
            <a:off x="-481151" y="3649708"/>
            <a:ext cx="3478701" cy="2164843"/>
          </a:xfrm>
          <a:custGeom>
            <a:avLst/>
            <a:gdLst>
              <a:gd name="connsiteX0" fmla="*/ 3478701 w 3478701"/>
              <a:gd name="connsiteY0" fmla="*/ 2164843 h 2164843"/>
              <a:gd name="connsiteX1" fmla="*/ 1624733 w 3478701"/>
              <a:gd name="connsiteY1" fmla="*/ 0 h 2164843"/>
              <a:gd name="connsiteX2" fmla="*/ 87393 w 3478701"/>
              <a:gd name="connsiteY2" fmla="*/ 954459 h 2164843"/>
              <a:gd name="connsiteX3" fmla="*/ 0 w 3478701"/>
              <a:gd name="connsiteY3" fmla="*/ 1122434 h 2164843"/>
              <a:gd name="connsiteX4" fmla="*/ 736015 w 3478701"/>
              <a:gd name="connsiteY4" fmla="*/ 1858449 h 2164843"/>
              <a:gd name="connsiteX5" fmla="*/ 739424 w 3478701"/>
              <a:gd name="connsiteY5" fmla="*/ 1842964 h 2164843"/>
              <a:gd name="connsiteX6" fmla="*/ 1624733 w 3478701"/>
              <a:gd name="connsiteY6" fmla="*/ 1082422 h 2164843"/>
              <a:gd name="connsiteX7" fmla="*/ 2551716 w 3478701"/>
              <a:gd name="connsiteY7" fmla="*/ 2164843 h 2164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78701" h="2164843">
                <a:moveTo>
                  <a:pt x="3478701" y="2164843"/>
                </a:moveTo>
                <a:cubicBezTo>
                  <a:pt x="3478701" y="969234"/>
                  <a:pt x="2648651" y="0"/>
                  <a:pt x="1624733" y="0"/>
                </a:cubicBezTo>
                <a:cubicBezTo>
                  <a:pt x="984784" y="0"/>
                  <a:pt x="420564" y="378607"/>
                  <a:pt x="87393" y="954459"/>
                </a:cubicBezTo>
                <a:lnTo>
                  <a:pt x="0" y="1122434"/>
                </a:lnTo>
                <a:lnTo>
                  <a:pt x="736015" y="1858449"/>
                </a:lnTo>
                <a:lnTo>
                  <a:pt x="739424" y="1842964"/>
                </a:lnTo>
                <a:cubicBezTo>
                  <a:pt x="856791" y="1402344"/>
                  <a:pt x="1208766" y="1082422"/>
                  <a:pt x="1624733" y="1082422"/>
                </a:cubicBezTo>
                <a:cubicBezTo>
                  <a:pt x="2136692" y="1082422"/>
                  <a:pt x="2551716" y="1567038"/>
                  <a:pt x="2551716" y="2164843"/>
                </a:cubicBezTo>
                <a:close/>
              </a:path>
            </a:pathLst>
          </a:custGeom>
          <a:solidFill>
            <a:schemeClr val="bg2">
              <a:lumMod val="50000"/>
              <a:lumOff val="50000"/>
              <a:alpha val="40000"/>
            </a:schemeClr>
          </a:solidFill>
          <a:ln>
            <a:noFill/>
          </a:ln>
          <a:effectLst>
            <a:softEdge rad="3810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4" name="Oval 23">
            <a:extLst>
              <a:ext uri="{FF2B5EF4-FFF2-40B4-BE49-F238E27FC236}">
                <a16:creationId xmlns:a16="http://schemas.microsoft.com/office/drawing/2014/main" id="{EC472EFA-56B5-4A41-8D4B-E9F37727F34D}"/>
              </a:ext>
            </a:extLst>
          </p:cNvPr>
          <p:cNvSpPr/>
          <p:nvPr/>
        </p:nvSpPr>
        <p:spPr>
          <a:xfrm rot="13500000" flipV="1">
            <a:off x="1512277" y="2840042"/>
            <a:ext cx="214196" cy="933178"/>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2" name="Oval 41">
            <a:extLst>
              <a:ext uri="{FF2B5EF4-FFF2-40B4-BE49-F238E27FC236}">
                <a16:creationId xmlns:a16="http://schemas.microsoft.com/office/drawing/2014/main" id="{33781B6C-21AD-489D-A3CB-522BB2AC543F}"/>
              </a:ext>
            </a:extLst>
          </p:cNvPr>
          <p:cNvSpPr>
            <a:spLocks noChangeAspect="1"/>
          </p:cNvSpPr>
          <p:nvPr/>
        </p:nvSpPr>
        <p:spPr>
          <a:xfrm>
            <a:off x="1780661" y="385236"/>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51" name="Group 50">
            <a:extLst>
              <a:ext uri="{FF2B5EF4-FFF2-40B4-BE49-F238E27FC236}">
                <a16:creationId xmlns:a16="http://schemas.microsoft.com/office/drawing/2014/main" id="{01AD5B80-530E-44CD-8D4A-2796FB214CBF}"/>
              </a:ext>
            </a:extLst>
          </p:cNvPr>
          <p:cNvGrpSpPr/>
          <p:nvPr/>
        </p:nvGrpSpPr>
        <p:grpSpPr>
          <a:xfrm>
            <a:off x="623181" y="1514007"/>
            <a:ext cx="734257" cy="760506"/>
            <a:chOff x="5243759" y="1363788"/>
            <a:chExt cx="734257" cy="760506"/>
          </a:xfrm>
        </p:grpSpPr>
        <p:sp>
          <p:nvSpPr>
            <p:cNvPr id="52" name="Freeform 5">
              <a:extLst>
                <a:ext uri="{FF2B5EF4-FFF2-40B4-BE49-F238E27FC236}">
                  <a16:creationId xmlns:a16="http://schemas.microsoft.com/office/drawing/2014/main" id="{2F746AA8-9050-4515-9B17-BC8503685299}"/>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3" name="Freeform 6">
              <a:extLst>
                <a:ext uri="{FF2B5EF4-FFF2-40B4-BE49-F238E27FC236}">
                  <a16:creationId xmlns:a16="http://schemas.microsoft.com/office/drawing/2014/main" id="{23EC1AC3-1698-46D5-80B7-F22F15E1A5E4}"/>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4" name="Freeform 8">
              <a:extLst>
                <a:ext uri="{FF2B5EF4-FFF2-40B4-BE49-F238E27FC236}">
                  <a16:creationId xmlns:a16="http://schemas.microsoft.com/office/drawing/2014/main" id="{73766156-553C-46EB-93FA-4F37CC0FF5CF}"/>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Tree>
    <p:extLst>
      <p:ext uri="{BB962C8B-B14F-4D97-AF65-F5344CB8AC3E}">
        <p14:creationId xmlns:p14="http://schemas.microsoft.com/office/powerpoint/2010/main" val="24541337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lstStyle/>
          <a:p>
            <a:r>
              <a:rPr lang="en-US"/>
              <a:t>20XX</a:t>
            </a:r>
            <a:endParaRPr lang="en-US" dirty="0"/>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lstStyle/>
          <a:p>
            <a:fld id="{DBA1B0FB-D917-4C8C-928F-313BD683BF39}" type="slidenum">
              <a:rPr lang="en-US" smtClean="0"/>
              <a:pPr/>
              <a:t>‹#›</a:t>
            </a:fld>
            <a:endParaRPr lang="en-US" dirty="0"/>
          </a:p>
        </p:txBody>
      </p:sp>
    </p:spTree>
    <p:extLst>
      <p:ext uri="{BB962C8B-B14F-4D97-AF65-F5344CB8AC3E}">
        <p14:creationId xmlns:p14="http://schemas.microsoft.com/office/powerpoint/2010/main" val="13116743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778B0BE9-88B0-4883-9BA9-CD594C400EC1}"/>
              </a:ext>
            </a:extLst>
          </p:cNvPr>
          <p:cNvGrpSpPr/>
          <p:nvPr/>
        </p:nvGrpSpPr>
        <p:grpSpPr>
          <a:xfrm>
            <a:off x="4949631" y="5111861"/>
            <a:ext cx="1262947" cy="1335600"/>
            <a:chOff x="2678417" y="2427951"/>
            <a:chExt cx="1262947" cy="1335600"/>
          </a:xfrm>
        </p:grpSpPr>
        <p:sp>
          <p:nvSpPr>
            <p:cNvPr id="11" name="Freeform: Shape 10">
              <a:extLst>
                <a:ext uri="{FF2B5EF4-FFF2-40B4-BE49-F238E27FC236}">
                  <a16:creationId xmlns:a16="http://schemas.microsoft.com/office/drawing/2014/main" id="{C59DCBF3-7AFA-4CD1-A918-BC6DDE674E6C}"/>
                </a:ext>
              </a:extLst>
            </p:cNvPr>
            <p:cNvSpPr>
              <a:spLocks noChangeAspect="1"/>
            </p:cNvSpPr>
            <p:nvPr/>
          </p:nvSpPr>
          <p:spPr>
            <a:xfrm rot="2700000">
              <a:off x="2769891" y="2336477"/>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Oval 11">
              <a:extLst>
                <a:ext uri="{FF2B5EF4-FFF2-40B4-BE49-F238E27FC236}">
                  <a16:creationId xmlns:a16="http://schemas.microsoft.com/office/drawing/2014/main" id="{06964A02-96E1-4654-9187-DDDE7409F75B}"/>
                </a:ext>
              </a:extLst>
            </p:cNvPr>
            <p:cNvSpPr/>
            <p:nvPr/>
          </p:nvSpPr>
          <p:spPr>
            <a:xfrm rot="8100000">
              <a:off x="2784291" y="2683551"/>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BF3FF76C-A012-4CDA-8AE7-E9413955716A}"/>
              </a:ext>
            </a:extLst>
          </p:cNvPr>
          <p:cNvSpPr>
            <a:spLocks noGrp="1"/>
          </p:cNvSpPr>
          <p:nvPr>
            <p:ph type="title"/>
          </p:nvPr>
        </p:nvSpPr>
        <p:spPr>
          <a:xfrm>
            <a:off x="550863" y="549275"/>
            <a:ext cx="11090275" cy="984885"/>
          </a:xfrm>
        </p:spPr>
        <p:txBody>
          <a:bodyPr anchor="t">
            <a:normAutofit/>
          </a:bodyPr>
          <a:lstStyle>
            <a:lvl1pPr>
              <a:lnSpc>
                <a:spcPct val="100000"/>
              </a:lnSpc>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11A4C80-DC38-4641-924F-90D6078CF592}"/>
              </a:ext>
            </a:extLst>
          </p:cNvPr>
          <p:cNvSpPr>
            <a:spLocks noGrp="1"/>
          </p:cNvSpPr>
          <p:nvPr>
            <p:ph idx="1"/>
          </p:nvPr>
        </p:nvSpPr>
        <p:spPr>
          <a:xfrm>
            <a:off x="4295775" y="1750060"/>
            <a:ext cx="7345362" cy="4342765"/>
          </a:xfrm>
        </p:spPr>
        <p:txBody>
          <a:bodyPr>
            <a:normAutofit/>
          </a:bodyPr>
          <a:lstStyle>
            <a:lvl1pPr>
              <a:defRPr sz="1600"/>
            </a:lvl1pPr>
            <a:lvl2pPr>
              <a:defRPr sz="1600"/>
            </a:lvl2pPr>
            <a:lvl3pPr>
              <a:defRPr sz="1600"/>
            </a:lvl3pPr>
            <a:lvl4pPr>
              <a:defRPr sz="16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82C42771-D3A7-4072-85DC-B7C5E530E8AA}"/>
              </a:ext>
            </a:extLst>
          </p:cNvPr>
          <p:cNvSpPr>
            <a:spLocks noGrp="1"/>
          </p:cNvSpPr>
          <p:nvPr>
            <p:ph type="body" sz="half" idx="2"/>
          </p:nvPr>
        </p:nvSpPr>
        <p:spPr>
          <a:xfrm>
            <a:off x="550863" y="1750060"/>
            <a:ext cx="3565525" cy="434276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BD47AB1-6EB5-4E2C-B4A7-42DC643E9FF9}"/>
              </a:ext>
            </a:extLst>
          </p:cNvPr>
          <p:cNvSpPr>
            <a:spLocks noGrp="1"/>
          </p:cNvSpPr>
          <p:nvPr>
            <p:ph type="dt" sz="half" idx="10"/>
          </p:nvPr>
        </p:nvSpPr>
        <p:spPr/>
        <p:txBody>
          <a:bodyPr/>
          <a:lstStyle/>
          <a:p>
            <a:r>
              <a:rPr lang="en-US"/>
              <a:t>20XX</a:t>
            </a:r>
            <a:endParaRPr lang="en-US" dirty="0"/>
          </a:p>
        </p:txBody>
      </p:sp>
      <p:sp>
        <p:nvSpPr>
          <p:cNvPr id="6" name="Footer Placeholder 5">
            <a:extLst>
              <a:ext uri="{FF2B5EF4-FFF2-40B4-BE49-F238E27FC236}">
                <a16:creationId xmlns:a16="http://schemas.microsoft.com/office/drawing/2014/main" id="{5BA9D15F-B6ED-46E1-9840-0B625880EE4B}"/>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DAEB023-7A5E-4087-B75E-A38A80EE5D01}"/>
              </a:ext>
            </a:extLst>
          </p:cNvPr>
          <p:cNvSpPr>
            <a:spLocks noGrp="1"/>
          </p:cNvSpPr>
          <p:nvPr>
            <p:ph type="sldNum" sz="quarter" idx="12"/>
          </p:nvPr>
        </p:nvSpPr>
        <p:spPr/>
        <p:txBody>
          <a:bodyPr/>
          <a:lstStyle/>
          <a:p>
            <a:fld id="{DBA1B0FB-D917-4C8C-928F-313BD683BF39}" type="slidenum">
              <a:rPr lang="en-US" smtClean="0"/>
              <a:pPr/>
              <a:t>‹#›</a:t>
            </a:fld>
            <a:endParaRPr lang="en-US" dirty="0"/>
          </a:p>
        </p:txBody>
      </p:sp>
    </p:spTree>
    <p:extLst>
      <p:ext uri="{BB962C8B-B14F-4D97-AF65-F5344CB8AC3E}">
        <p14:creationId xmlns:p14="http://schemas.microsoft.com/office/powerpoint/2010/main" val="8454823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F98F1FBA-F8BB-42CF-8B3E-D19AAFEE96C1}"/>
              </a:ext>
            </a:extLst>
          </p:cNvPr>
          <p:cNvGrpSpPr/>
          <p:nvPr/>
        </p:nvGrpSpPr>
        <p:grpSpPr>
          <a:xfrm>
            <a:off x="334964" y="5115518"/>
            <a:ext cx="734257" cy="760506"/>
            <a:chOff x="5243759" y="1363788"/>
            <a:chExt cx="734257" cy="760506"/>
          </a:xfrm>
        </p:grpSpPr>
        <p:sp>
          <p:nvSpPr>
            <p:cNvPr id="18" name="Freeform 5">
              <a:extLst>
                <a:ext uri="{FF2B5EF4-FFF2-40B4-BE49-F238E27FC236}">
                  <a16:creationId xmlns:a16="http://schemas.microsoft.com/office/drawing/2014/main" id="{60EE09DD-C3DB-4266-BCC3-A765CFFBF379}"/>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 name="Freeform 6">
              <a:extLst>
                <a:ext uri="{FF2B5EF4-FFF2-40B4-BE49-F238E27FC236}">
                  <a16:creationId xmlns:a16="http://schemas.microsoft.com/office/drawing/2014/main" id="{5F301FE0-96DC-4EFB-BBEE-AED762C337C9}"/>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Freeform 8">
              <a:extLst>
                <a:ext uri="{FF2B5EF4-FFF2-40B4-BE49-F238E27FC236}">
                  <a16:creationId xmlns:a16="http://schemas.microsoft.com/office/drawing/2014/main" id="{3BEAD276-8850-4C0C-9777-8537000D522A}"/>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4E5EE0A0-B07E-479B-9684-4BD09FA4376C}"/>
              </a:ext>
            </a:extLst>
          </p:cNvPr>
          <p:cNvSpPr>
            <a:spLocks noGrp="1"/>
          </p:cNvSpPr>
          <p:nvPr>
            <p:ph type="title"/>
          </p:nvPr>
        </p:nvSpPr>
        <p:spPr>
          <a:xfrm>
            <a:off x="550863" y="575409"/>
            <a:ext cx="4500562" cy="984885"/>
          </a:xfrm>
        </p:spPr>
        <p:txBody>
          <a:bodyPr vert="horz" wrap="square" lIns="0" tIns="0" rIns="0" bIns="0" rtlCol="0" anchor="t" anchorCtr="0">
            <a:normAutofit/>
          </a:bodyPr>
          <a:lstStyle>
            <a:lvl1pPr>
              <a:defRPr lang="en-US" sz="3200" dirty="0"/>
            </a:lvl1pPr>
          </a:lstStyle>
          <a:p>
            <a:pPr lvl="0">
              <a:lnSpc>
                <a:spcPct val="100000"/>
              </a:lnSpc>
            </a:pPr>
            <a:r>
              <a:rPr lang="en-US"/>
              <a:t>Click to edit Master title style</a:t>
            </a:r>
            <a:endParaRPr lang="en-US" dirty="0"/>
          </a:p>
        </p:txBody>
      </p:sp>
      <p:sp>
        <p:nvSpPr>
          <p:cNvPr id="3" name="Picture Placeholder 2">
            <a:extLst>
              <a:ext uri="{FF2B5EF4-FFF2-40B4-BE49-F238E27FC236}">
                <a16:creationId xmlns:a16="http://schemas.microsoft.com/office/drawing/2014/main" id="{C11893A9-3462-4F51-83AE-5D2F124B985F}"/>
              </a:ext>
            </a:extLst>
          </p:cNvPr>
          <p:cNvSpPr>
            <a:spLocks noGrp="1"/>
          </p:cNvSpPr>
          <p:nvPr>
            <p:ph type="pic" idx="1"/>
          </p:nvPr>
        </p:nvSpPr>
        <p:spPr>
          <a:xfrm>
            <a:off x="5267324" y="575409"/>
            <a:ext cx="6373813" cy="5733316"/>
          </a:xfrm>
        </p:spPr>
        <p:txBody>
          <a:bodyPr>
            <a:normAutofit/>
          </a:bodyPr>
          <a:lstStyle>
            <a:lvl1pPr marL="0" indent="0">
              <a:buNone/>
              <a:defRPr sz="16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8BA9240C-79C0-4A88-A476-725DE1B9C28F}"/>
              </a:ext>
            </a:extLst>
          </p:cNvPr>
          <p:cNvSpPr>
            <a:spLocks noGrp="1"/>
          </p:cNvSpPr>
          <p:nvPr>
            <p:ph type="body" sz="half" idx="2"/>
          </p:nvPr>
        </p:nvSpPr>
        <p:spPr>
          <a:xfrm>
            <a:off x="550863" y="1776195"/>
            <a:ext cx="4500562" cy="4532530"/>
          </a:xfrm>
        </p:spPr>
        <p:txBody>
          <a:bodyPr anchor="t" anchorCtr="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57D2D6F-49E8-4217-A908-2D9E43583589}"/>
              </a:ext>
            </a:extLst>
          </p:cNvPr>
          <p:cNvSpPr>
            <a:spLocks noGrp="1"/>
          </p:cNvSpPr>
          <p:nvPr>
            <p:ph type="dt" sz="half" idx="10"/>
          </p:nvPr>
        </p:nvSpPr>
        <p:spPr/>
        <p:txBody>
          <a:bodyPr/>
          <a:lstStyle/>
          <a:p>
            <a:r>
              <a:rPr lang="en-US"/>
              <a:t>20XX</a:t>
            </a:r>
            <a:endParaRPr lang="en-US" dirty="0"/>
          </a:p>
        </p:txBody>
      </p:sp>
      <p:sp>
        <p:nvSpPr>
          <p:cNvPr id="6" name="Footer Placeholder 5">
            <a:extLst>
              <a:ext uri="{FF2B5EF4-FFF2-40B4-BE49-F238E27FC236}">
                <a16:creationId xmlns:a16="http://schemas.microsoft.com/office/drawing/2014/main" id="{591C4440-6B8D-4A24-A807-8B1302A3DFAF}"/>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76CFE189-E20B-4108-B290-244424336512}"/>
              </a:ext>
            </a:extLst>
          </p:cNvPr>
          <p:cNvSpPr>
            <a:spLocks noGrp="1"/>
          </p:cNvSpPr>
          <p:nvPr>
            <p:ph type="sldNum" sz="quarter" idx="12"/>
          </p:nvPr>
        </p:nvSpPr>
        <p:spPr/>
        <p:txBody>
          <a:bodyPr/>
          <a:lstStyle/>
          <a:p>
            <a:fld id="{DBA1B0FB-D917-4C8C-928F-313BD683BF39}" type="slidenum">
              <a:rPr lang="en-US" smtClean="0"/>
              <a:pPr/>
              <a:t>‹#›</a:t>
            </a:fld>
            <a:endParaRPr lang="en-US" dirty="0"/>
          </a:p>
        </p:txBody>
      </p:sp>
    </p:spTree>
    <p:extLst>
      <p:ext uri="{BB962C8B-B14F-4D97-AF65-F5344CB8AC3E}">
        <p14:creationId xmlns:p14="http://schemas.microsoft.com/office/powerpoint/2010/main" val="31766735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8028302-E866-455D-8898-53623027543F}"/>
              </a:ext>
            </a:extLst>
          </p:cNvPr>
          <p:cNvSpPr>
            <a:spLocks noGrp="1"/>
          </p:cNvSpPr>
          <p:nvPr>
            <p:ph type="title"/>
          </p:nvPr>
        </p:nvSpPr>
        <p:spPr>
          <a:xfrm>
            <a:off x="550863" y="550800"/>
            <a:ext cx="11090275" cy="1333057"/>
          </a:xfrm>
          <a:prstGeom prst="rect">
            <a:avLst/>
          </a:prstGeom>
        </p:spPr>
        <p:txBody>
          <a:bodyPr vert="horz" wrap="square" lIns="0" tIns="0" rIns="0" bIns="0" rtlCol="0" anchor="t" anchorCtr="0">
            <a:normAutofit/>
          </a:bodyPr>
          <a:lstStyle/>
          <a:p>
            <a:pPr lvl="0">
              <a:lnSpc>
                <a:spcPct val="100000"/>
              </a:lnSpc>
            </a:pPr>
            <a:r>
              <a:rPr lang="en-US"/>
              <a:t>Click to edit Master title style</a:t>
            </a:r>
            <a:endParaRPr lang="en-US" dirty="0"/>
          </a:p>
        </p:txBody>
      </p:sp>
      <p:sp>
        <p:nvSpPr>
          <p:cNvPr id="3" name="Text Placeholder 2">
            <a:extLst>
              <a:ext uri="{FF2B5EF4-FFF2-40B4-BE49-F238E27FC236}">
                <a16:creationId xmlns:a16="http://schemas.microsoft.com/office/drawing/2014/main" id="{BC94E72B-F0CF-4BC4-B509-A1C4508BE435}"/>
              </a:ext>
            </a:extLst>
          </p:cNvPr>
          <p:cNvSpPr>
            <a:spLocks noGrp="1"/>
          </p:cNvSpPr>
          <p:nvPr>
            <p:ph type="body" idx="1"/>
          </p:nvPr>
        </p:nvSpPr>
        <p:spPr>
          <a:xfrm>
            <a:off x="550863" y="2113862"/>
            <a:ext cx="11091600" cy="3978963"/>
          </a:xfrm>
          <a:prstGeom prst="rect">
            <a:avLst/>
          </a:prstGeom>
        </p:spPr>
        <p:txBody>
          <a:bodyPr vert="horz" wrap="square"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4ACE49D-C22F-4540-AC09-E421D2A2EDBE}"/>
              </a:ext>
            </a:extLst>
          </p:cNvPr>
          <p:cNvSpPr>
            <a:spLocks noGrp="1"/>
          </p:cNvSpPr>
          <p:nvPr>
            <p:ph type="dt" sz="half" idx="2"/>
          </p:nvPr>
        </p:nvSpPr>
        <p:spPr>
          <a:xfrm>
            <a:off x="550863" y="6507212"/>
            <a:ext cx="2628900" cy="153888"/>
          </a:xfrm>
          <a:prstGeom prst="rect">
            <a:avLst/>
          </a:prstGeom>
        </p:spPr>
        <p:txBody>
          <a:bodyPr vert="horz" wrap="square" lIns="0" tIns="0" rIns="0" bIns="0" rtlCol="0" anchor="ctr">
            <a:spAutoFit/>
          </a:bodyPr>
          <a:lstStyle>
            <a:lvl1pPr algn="l">
              <a:defRPr sz="1000">
                <a:solidFill>
                  <a:schemeClr val="tx1">
                    <a:alpha val="80000"/>
                  </a:schemeClr>
                </a:solidFill>
              </a:defRPr>
            </a:lvl1pPr>
          </a:lstStyle>
          <a:p>
            <a:r>
              <a:rPr lang="en-US"/>
              <a:t>20XX</a:t>
            </a:r>
            <a:endParaRPr lang="en-US" dirty="0"/>
          </a:p>
        </p:txBody>
      </p:sp>
      <p:sp>
        <p:nvSpPr>
          <p:cNvPr id="5" name="Footer Placeholder 4">
            <a:extLst>
              <a:ext uri="{FF2B5EF4-FFF2-40B4-BE49-F238E27FC236}">
                <a16:creationId xmlns:a16="http://schemas.microsoft.com/office/drawing/2014/main" id="{ACD5C3BE-317E-49E8-82B5-C8A7EC9C8A7E}"/>
              </a:ext>
            </a:extLst>
          </p:cNvPr>
          <p:cNvSpPr>
            <a:spLocks noGrp="1"/>
          </p:cNvSpPr>
          <p:nvPr>
            <p:ph type="ftr" sz="quarter" idx="3"/>
          </p:nvPr>
        </p:nvSpPr>
        <p:spPr>
          <a:xfrm>
            <a:off x="3359150" y="6507212"/>
            <a:ext cx="6379210" cy="153888"/>
          </a:xfrm>
          <a:prstGeom prst="rect">
            <a:avLst/>
          </a:prstGeom>
        </p:spPr>
        <p:txBody>
          <a:bodyPr vert="horz" wrap="square" lIns="0" tIns="0" rIns="0" bIns="0" rtlCol="0" anchor="ctr">
            <a:spAutoFit/>
          </a:bodyPr>
          <a:lstStyle>
            <a:lvl1pPr algn="l">
              <a:defRPr sz="1000">
                <a:solidFill>
                  <a:schemeClr val="tx1">
                    <a:alpha val="80000"/>
                  </a:schemeClr>
                </a:solidFill>
              </a:defRPr>
            </a:lvl1pPr>
          </a:lstStyle>
          <a:p>
            <a:endParaRPr lang="en-US" dirty="0"/>
          </a:p>
        </p:txBody>
      </p:sp>
      <p:sp>
        <p:nvSpPr>
          <p:cNvPr id="6" name="Slide Number Placeholder 5">
            <a:extLst>
              <a:ext uri="{FF2B5EF4-FFF2-40B4-BE49-F238E27FC236}">
                <a16:creationId xmlns:a16="http://schemas.microsoft.com/office/drawing/2014/main" id="{45574E12-6C16-431F-B2CE-E4B15916BA05}"/>
              </a:ext>
            </a:extLst>
          </p:cNvPr>
          <p:cNvSpPr>
            <a:spLocks noGrp="1"/>
          </p:cNvSpPr>
          <p:nvPr>
            <p:ph type="sldNum" sz="quarter" idx="4"/>
          </p:nvPr>
        </p:nvSpPr>
        <p:spPr>
          <a:xfrm>
            <a:off x="9948863" y="6507212"/>
            <a:ext cx="1692274" cy="153888"/>
          </a:xfrm>
          <a:prstGeom prst="rect">
            <a:avLst/>
          </a:prstGeom>
        </p:spPr>
        <p:txBody>
          <a:bodyPr vert="horz" wrap="square" lIns="0" tIns="0" rIns="0" bIns="0" rtlCol="0" anchor="ctr">
            <a:spAutoFit/>
          </a:bodyPr>
          <a:lstStyle>
            <a:lvl1pPr algn="r">
              <a:defRPr sz="1000">
                <a:solidFill>
                  <a:schemeClr val="tx1">
                    <a:alpha val="80000"/>
                  </a:schemeClr>
                </a:solidFill>
              </a:defRPr>
            </a:lvl1pPr>
          </a:lstStyle>
          <a:p>
            <a:fld id="{DBA1B0FB-D917-4C8C-928F-313BD683BF39}" type="slidenum">
              <a:rPr lang="en-US" smtClean="0"/>
              <a:pPr/>
              <a:t>‹#›</a:t>
            </a:fld>
            <a:endParaRPr lang="en-US" dirty="0"/>
          </a:p>
        </p:txBody>
      </p:sp>
    </p:spTree>
    <p:extLst>
      <p:ext uri="{BB962C8B-B14F-4D97-AF65-F5344CB8AC3E}">
        <p14:creationId xmlns:p14="http://schemas.microsoft.com/office/powerpoint/2010/main" val="4222058729"/>
      </p:ext>
    </p:extLst>
  </p:cSld>
  <p:clrMap bg1="dk1" tx1="lt1" bg2="dk2" tx2="lt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 id="2147483718" r:id="rId13"/>
  </p:sldLayoutIdLst>
  <p:hf hdr="0" ftr="0" dt="0"/>
  <p:txStyles>
    <p:titleStyle>
      <a:lvl1pPr algn="l" defTabSz="914400" rtl="0" eaLnBrk="1" latinLnBrk="0" hangingPunct="1">
        <a:lnSpc>
          <a:spcPct val="90000"/>
        </a:lnSpc>
        <a:spcBef>
          <a:spcPct val="0"/>
        </a:spcBef>
        <a:buNone/>
        <a:defRPr lang="en-US" sz="4800" kern="1200" dirty="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4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2" pos="3840">
          <p15:clr>
            <a:srgbClr val="F26B43"/>
          </p15:clr>
        </p15:guide>
        <p15:guide id="33" orient="horz" pos="2160">
          <p15:clr>
            <a:srgbClr val="F26B43"/>
          </p15:clr>
        </p15:guide>
        <p15:guide id="34" pos="347">
          <p15:clr>
            <a:srgbClr val="F26B43"/>
          </p15:clr>
        </p15:guide>
        <p15:guide id="35" pos="7333">
          <p15:clr>
            <a:srgbClr val="F26B43"/>
          </p15:clr>
        </p15:guide>
        <p15:guide id="36" orient="horz" pos="346">
          <p15:clr>
            <a:srgbClr val="F26B43"/>
          </p15:clr>
        </p15:guide>
        <p15:guide id="37" orient="horz" pos="3974">
          <p15:clr>
            <a:srgbClr val="F26B43"/>
          </p15:clr>
        </p15:guide>
        <p15:guide id="38" pos="824">
          <p15:clr>
            <a:srgbClr val="A4A3A4"/>
          </p15:clr>
        </p15:guide>
        <p15:guide id="39" pos="937">
          <p15:clr>
            <a:srgbClr val="A4A3A4"/>
          </p15:clr>
        </p15:guide>
        <p15:guide id="40" pos="1413">
          <p15:clr>
            <a:srgbClr val="A4A3A4"/>
          </p15:clr>
        </p15:guide>
        <p15:guide id="41" pos="1527">
          <p15:clr>
            <a:srgbClr val="A4A3A4"/>
          </p15:clr>
        </p15:guide>
        <p15:guide id="42" pos="2003">
          <p15:clr>
            <a:srgbClr val="A4A3A4"/>
          </p15:clr>
        </p15:guide>
        <p15:guide id="43" pos="2116">
          <p15:clr>
            <a:srgbClr val="A4A3A4"/>
          </p15:clr>
        </p15:guide>
        <p15:guide id="44" pos="2593">
          <p15:clr>
            <a:srgbClr val="A4A3A4"/>
          </p15:clr>
        </p15:guide>
        <p15:guide id="45" pos="2706">
          <p15:clr>
            <a:srgbClr val="A4A3A4"/>
          </p15:clr>
        </p15:guide>
        <p15:guide id="46" pos="3182">
          <p15:clr>
            <a:srgbClr val="A4A3A4"/>
          </p15:clr>
        </p15:guide>
        <p15:guide id="47" pos="3318">
          <p15:clr>
            <a:srgbClr val="A4A3A4"/>
          </p15:clr>
        </p15:guide>
        <p15:guide id="48" pos="3772">
          <p15:clr>
            <a:srgbClr val="A4A3A4"/>
          </p15:clr>
        </p15:guide>
        <p15:guide id="49" pos="3908">
          <p15:clr>
            <a:srgbClr val="A4A3A4"/>
          </p15:clr>
        </p15:guide>
        <p15:guide id="50" pos="4362">
          <p15:clr>
            <a:srgbClr val="A4A3A4"/>
          </p15:clr>
        </p15:guide>
        <p15:guide id="51" pos="4498">
          <p15:clr>
            <a:srgbClr val="A4A3A4"/>
          </p15:clr>
        </p15:guide>
        <p15:guide id="52" pos="4951">
          <p15:clr>
            <a:srgbClr val="A4A3A4"/>
          </p15:clr>
        </p15:guide>
        <p15:guide id="53" pos="5087">
          <p15:clr>
            <a:srgbClr val="A4A3A4"/>
          </p15:clr>
        </p15:guide>
        <p15:guide id="54" pos="5541">
          <p15:clr>
            <a:srgbClr val="A4A3A4"/>
          </p15:clr>
        </p15:guide>
        <p15:guide id="55" pos="5677">
          <p15:clr>
            <a:srgbClr val="A4A3A4"/>
          </p15:clr>
        </p15:guide>
        <p15:guide id="56" pos="6153">
          <p15:clr>
            <a:srgbClr val="A4A3A4"/>
          </p15:clr>
        </p15:guide>
        <p15:guide id="57" pos="6267">
          <p15:clr>
            <a:srgbClr val="A4A3A4"/>
          </p15:clr>
        </p15:guide>
        <p15:guide id="58" pos="6743">
          <p15:clr>
            <a:srgbClr val="A4A3A4"/>
          </p15:clr>
        </p15:guide>
        <p15:guide id="59" pos="6856">
          <p15:clr>
            <a:srgbClr val="A4A3A4"/>
          </p15:clr>
        </p15:guide>
        <p15:guide id="60" orient="horz" pos="3838">
          <p15:clr>
            <a:srgbClr val="A4A3A4"/>
          </p15:clr>
        </p15:guide>
        <p15:guide id="61" orient="horz" pos="2092">
          <p15:clr>
            <a:srgbClr val="A4A3A4"/>
          </p15:clr>
        </p15:guide>
        <p15:guide id="62" orient="horz" pos="2228">
          <p15:clr>
            <a:srgbClr val="A4A3A4"/>
          </p15:clr>
        </p15:guide>
        <p15:guide id="63" orient="horz" pos="845">
          <p15:clr>
            <a:srgbClr val="A4A3A4"/>
          </p15:clr>
        </p15:guide>
        <p15:guide id="64" orient="horz" pos="958">
          <p15:clr>
            <a:srgbClr val="A4A3A4"/>
          </p15:clr>
        </p15:guide>
        <p15:guide id="65" orient="horz" pos="1480">
          <p15:clr>
            <a:srgbClr val="A4A3A4"/>
          </p15:clr>
        </p15:guide>
        <p15:guide id="66" orient="horz" pos="1593">
          <p15:clr>
            <a:srgbClr val="A4A3A4"/>
          </p15:clr>
        </p15:guide>
        <p15:guide id="67" orient="horz" pos="2727">
          <p15:clr>
            <a:srgbClr val="A4A3A4"/>
          </p15:clr>
        </p15:guide>
        <p15:guide id="68" orient="horz" pos="2840">
          <p15:clr>
            <a:srgbClr val="A4A3A4"/>
          </p15:clr>
        </p15:guide>
        <p15:guide id="69" orient="horz" pos="3339">
          <p15:clr>
            <a:srgbClr val="A4A3A4"/>
          </p15:clr>
        </p15:guide>
        <p15:guide id="70" orient="horz" pos="347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2.xml"/><Relationship Id="rId5" Type="http://schemas.openxmlformats.org/officeDocument/2006/relationships/image" Target="../media/image3.jpg"/><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22.png"/><Relationship Id="rId7" Type="http://schemas.openxmlformats.org/officeDocument/2006/relationships/image" Target="../media/image24.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23.png"/><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microsoft.com/office/2018/10/relationships/comments" Target="../comments/modernComment_11F_7164447E.xml"/><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47101-8D42-6100-9CEA-AEC0FAEAB606}"/>
              </a:ext>
            </a:extLst>
          </p:cNvPr>
          <p:cNvSpPr>
            <a:spLocks noGrp="1"/>
          </p:cNvSpPr>
          <p:nvPr>
            <p:ph type="title"/>
          </p:nvPr>
        </p:nvSpPr>
        <p:spPr>
          <a:noFill/>
        </p:spPr>
        <p:txBody>
          <a:bodyPr anchor="ctr">
            <a:noAutofit/>
          </a:bodyPr>
          <a:lstStyle/>
          <a:p>
            <a:r>
              <a:rPr lang="en-US" dirty="0"/>
              <a:t>ML Controllers For Quadcopters</a:t>
            </a:r>
            <a:br>
              <a:rPr lang="en-US" dirty="0"/>
            </a:br>
            <a:br>
              <a:rPr lang="en-US" dirty="0"/>
            </a:br>
            <a:r>
              <a:rPr lang="en-US" sz="2000" dirty="0"/>
              <a:t>Nicholas Navarrete</a:t>
            </a:r>
            <a:endParaRPr lang="en-US" dirty="0"/>
          </a:p>
        </p:txBody>
      </p:sp>
      <p:pic>
        <p:nvPicPr>
          <p:cNvPr id="8" name="Picture Placeholder 13" descr="Data points digital background">
            <a:extLst>
              <a:ext uri="{FF2B5EF4-FFF2-40B4-BE49-F238E27FC236}">
                <a16:creationId xmlns:a16="http://schemas.microsoft.com/office/drawing/2014/main" id="{53227D59-33F9-9DDB-1C5C-A938A989EE51}"/>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l="7936" r="7936"/>
          <a:stretch/>
        </p:blipFill>
        <p:spPr/>
      </p:pic>
      <p:pic>
        <p:nvPicPr>
          <p:cNvPr id="6" name="Picture 5">
            <a:extLst>
              <a:ext uri="{FF2B5EF4-FFF2-40B4-BE49-F238E27FC236}">
                <a16:creationId xmlns:a16="http://schemas.microsoft.com/office/drawing/2014/main" id="{12FF8FDE-FFC8-A589-9684-04A541850896}"/>
              </a:ext>
            </a:extLst>
          </p:cNvPr>
          <p:cNvPicPr>
            <a:picLocks noChangeAspect="1"/>
          </p:cNvPicPr>
          <p:nvPr/>
        </p:nvPicPr>
        <p:blipFill>
          <a:blip r:embed="rId4">
            <a:extLst>
              <a:ext uri="{28A0092B-C50C-407E-A947-70E740481C1C}">
                <a14:useLocalDpi xmlns:a14="http://schemas.microsoft.com/office/drawing/2010/main" val="0"/>
              </a:ext>
            </a:extLst>
          </a:blip>
          <a:srcRect l="5145" r="31899"/>
          <a:stretch>
            <a:fillRect/>
          </a:stretch>
        </p:blipFill>
        <p:spPr>
          <a:xfrm>
            <a:off x="1" y="0"/>
            <a:ext cx="6512076" cy="6858000"/>
          </a:xfrm>
          <a:prstGeom prst="rect">
            <a:avLst/>
          </a:prstGeom>
        </p:spPr>
      </p:pic>
      <p:pic>
        <p:nvPicPr>
          <p:cNvPr id="9" name="Picture 8">
            <a:extLst>
              <a:ext uri="{FF2B5EF4-FFF2-40B4-BE49-F238E27FC236}">
                <a16:creationId xmlns:a16="http://schemas.microsoft.com/office/drawing/2014/main" id="{804B2C66-9491-1DAE-9743-77A091666983}"/>
              </a:ext>
            </a:extLst>
          </p:cNvPr>
          <p:cNvPicPr>
            <a:picLocks noChangeAspect="1"/>
          </p:cNvPicPr>
          <p:nvPr/>
        </p:nvPicPr>
        <p:blipFill>
          <a:blip r:embed="rId5">
            <a:extLst>
              <a:ext uri="{28A0092B-C50C-407E-A947-70E740481C1C}">
                <a14:useLocalDpi xmlns:a14="http://schemas.microsoft.com/office/drawing/2010/main" val="0"/>
              </a:ext>
            </a:extLst>
          </a:blip>
          <a:srcRect l="7010" r="30102"/>
          <a:stretch>
            <a:fillRect/>
          </a:stretch>
        </p:blipFill>
        <p:spPr>
          <a:xfrm>
            <a:off x="0" y="0"/>
            <a:ext cx="6507237" cy="6858000"/>
          </a:xfrm>
          <a:prstGeom prst="rect">
            <a:avLst/>
          </a:prstGeom>
        </p:spPr>
      </p:pic>
    </p:spTree>
    <p:extLst>
      <p:ext uri="{BB962C8B-B14F-4D97-AF65-F5344CB8AC3E}">
        <p14:creationId xmlns:p14="http://schemas.microsoft.com/office/powerpoint/2010/main" val="28030920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F7AF7E-D0B1-70DD-3780-B27E4AAE6A08}"/>
              </a:ext>
            </a:extLst>
          </p:cNvPr>
          <p:cNvSpPr>
            <a:spLocks noGrp="1"/>
          </p:cNvSpPr>
          <p:nvPr>
            <p:ph type="title"/>
          </p:nvPr>
        </p:nvSpPr>
        <p:spPr/>
        <p:txBody>
          <a:bodyPr/>
          <a:lstStyle/>
          <a:p>
            <a:r>
              <a:rPr lang="en-US" dirty="0"/>
              <a:t>Introduction</a:t>
            </a:r>
            <a:br>
              <a:rPr lang="en-US" dirty="0"/>
            </a:br>
            <a:r>
              <a:rPr lang="en-US" sz="3200" dirty="0"/>
              <a:t>Literature</a:t>
            </a:r>
            <a:endParaRPr lang="en-US" dirty="0"/>
          </a:p>
        </p:txBody>
      </p:sp>
      <p:sp>
        <p:nvSpPr>
          <p:cNvPr id="3" name="Content Placeholder 2">
            <a:extLst>
              <a:ext uri="{FF2B5EF4-FFF2-40B4-BE49-F238E27FC236}">
                <a16:creationId xmlns:a16="http://schemas.microsoft.com/office/drawing/2014/main" id="{0C3673FF-86C3-3409-CDD8-7B1B330B232D}"/>
              </a:ext>
            </a:extLst>
          </p:cNvPr>
          <p:cNvSpPr>
            <a:spLocks noGrp="1"/>
          </p:cNvSpPr>
          <p:nvPr>
            <p:ph idx="1"/>
          </p:nvPr>
        </p:nvSpPr>
        <p:spPr/>
        <p:txBody>
          <a:bodyPr>
            <a:normAutofit/>
          </a:bodyPr>
          <a:lstStyle/>
          <a:p>
            <a:r>
              <a:rPr lang="en-US" dirty="0"/>
              <a:t>Multi-Layer Perceptrons</a:t>
            </a:r>
          </a:p>
          <a:p>
            <a:pPr lvl="1"/>
            <a:r>
              <a:rPr lang="en-US" dirty="0"/>
              <a:t>Trained to either control the attitude or position [3]</a:t>
            </a:r>
          </a:p>
          <a:p>
            <a:pPr lvl="1"/>
            <a:r>
              <a:rPr lang="en-US" dirty="0"/>
              <a:t>Usually they are trained using data gathered from experience [4]</a:t>
            </a:r>
          </a:p>
          <a:p>
            <a:pPr lvl="2"/>
            <a:r>
              <a:rPr lang="en-US" dirty="0"/>
              <a:t>Copying a PID controller or manual</a:t>
            </a:r>
          </a:p>
          <a:p>
            <a:pPr lvl="2"/>
            <a:r>
              <a:rPr lang="en-US" dirty="0"/>
              <a:t>Lose the advantages of a controller designed using optimization</a:t>
            </a:r>
          </a:p>
        </p:txBody>
      </p:sp>
      <p:sp>
        <p:nvSpPr>
          <p:cNvPr id="4" name="Slide Number Placeholder 3">
            <a:extLst>
              <a:ext uri="{FF2B5EF4-FFF2-40B4-BE49-F238E27FC236}">
                <a16:creationId xmlns:a16="http://schemas.microsoft.com/office/drawing/2014/main" id="{B771FADE-E73E-E44F-6C10-7A76A74C5AE3}"/>
              </a:ext>
            </a:extLst>
          </p:cNvPr>
          <p:cNvSpPr>
            <a:spLocks noGrp="1"/>
          </p:cNvSpPr>
          <p:nvPr>
            <p:ph type="sldNum" sz="quarter" idx="12"/>
          </p:nvPr>
        </p:nvSpPr>
        <p:spPr/>
        <p:txBody>
          <a:bodyPr/>
          <a:lstStyle/>
          <a:p>
            <a:fld id="{DBA1B0FB-D917-4C8C-928F-313BD683BF39}" type="slidenum">
              <a:rPr lang="en-US" smtClean="0"/>
              <a:pPr/>
              <a:t>10</a:t>
            </a:fld>
            <a:endParaRPr lang="en-US" dirty="0"/>
          </a:p>
        </p:txBody>
      </p:sp>
    </p:spTree>
    <p:extLst>
      <p:ext uri="{BB962C8B-B14F-4D97-AF65-F5344CB8AC3E}">
        <p14:creationId xmlns:p14="http://schemas.microsoft.com/office/powerpoint/2010/main" val="11670881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4809FC-68D2-095A-74B9-AC4B38D901F0}"/>
              </a:ext>
            </a:extLst>
          </p:cNvPr>
          <p:cNvSpPr>
            <a:spLocks noGrp="1"/>
          </p:cNvSpPr>
          <p:nvPr>
            <p:ph type="title"/>
          </p:nvPr>
        </p:nvSpPr>
        <p:spPr/>
        <p:txBody>
          <a:bodyPr/>
          <a:lstStyle/>
          <a:p>
            <a:r>
              <a:rPr lang="en-US" dirty="0"/>
              <a:t>Introduction</a:t>
            </a:r>
            <a:br>
              <a:rPr lang="en-US" dirty="0"/>
            </a:br>
            <a:r>
              <a:rPr lang="en-US" sz="3200" dirty="0"/>
              <a:t>Literature</a:t>
            </a:r>
            <a:endParaRPr lang="en-US" dirty="0"/>
          </a:p>
        </p:txBody>
      </p:sp>
      <p:sp>
        <p:nvSpPr>
          <p:cNvPr id="3" name="Content Placeholder 2">
            <a:extLst>
              <a:ext uri="{FF2B5EF4-FFF2-40B4-BE49-F238E27FC236}">
                <a16:creationId xmlns:a16="http://schemas.microsoft.com/office/drawing/2014/main" id="{C282A6EA-DA81-E5FD-8F2A-3BAFB33CDA46}"/>
              </a:ext>
            </a:extLst>
          </p:cNvPr>
          <p:cNvSpPr>
            <a:spLocks noGrp="1"/>
          </p:cNvSpPr>
          <p:nvPr>
            <p:ph idx="1"/>
          </p:nvPr>
        </p:nvSpPr>
        <p:spPr/>
        <p:txBody>
          <a:bodyPr/>
          <a:lstStyle/>
          <a:p>
            <a:r>
              <a:rPr lang="en-US" dirty="0"/>
              <a:t>Model Predictive Controllers</a:t>
            </a:r>
          </a:p>
          <a:p>
            <a:pPr lvl="1"/>
            <a:r>
              <a:rPr lang="en-US" dirty="0"/>
              <a:t>Capable of direct control [5]</a:t>
            </a:r>
          </a:p>
          <a:p>
            <a:pPr lvl="2"/>
            <a:r>
              <a:rPr lang="en-US" dirty="0"/>
              <a:t>Robust to starting conditions</a:t>
            </a:r>
          </a:p>
          <a:p>
            <a:pPr lvl="1"/>
            <a:r>
              <a:rPr lang="en-US" dirty="0"/>
              <a:t>Extremely difficult to implement</a:t>
            </a:r>
          </a:p>
          <a:p>
            <a:pPr lvl="1"/>
            <a:r>
              <a:rPr lang="en-US" dirty="0"/>
              <a:t>Difficulty Training</a:t>
            </a:r>
          </a:p>
          <a:p>
            <a:pPr lvl="1"/>
            <a:r>
              <a:rPr lang="en-US" dirty="0"/>
              <a:t>Harder for future researchers to learn from</a:t>
            </a:r>
          </a:p>
          <a:p>
            <a:endParaRPr lang="en-US" dirty="0"/>
          </a:p>
        </p:txBody>
      </p:sp>
      <p:sp>
        <p:nvSpPr>
          <p:cNvPr id="4" name="Slide Number Placeholder 3">
            <a:extLst>
              <a:ext uri="{FF2B5EF4-FFF2-40B4-BE49-F238E27FC236}">
                <a16:creationId xmlns:a16="http://schemas.microsoft.com/office/drawing/2014/main" id="{6027C2D3-8F53-5C2A-BE67-925045425BAF}"/>
              </a:ext>
            </a:extLst>
          </p:cNvPr>
          <p:cNvSpPr>
            <a:spLocks noGrp="1"/>
          </p:cNvSpPr>
          <p:nvPr>
            <p:ph type="sldNum" sz="quarter" idx="12"/>
          </p:nvPr>
        </p:nvSpPr>
        <p:spPr/>
        <p:txBody>
          <a:bodyPr/>
          <a:lstStyle/>
          <a:p>
            <a:fld id="{DBA1B0FB-D917-4C8C-928F-313BD683BF39}" type="slidenum">
              <a:rPr lang="en-US" smtClean="0"/>
              <a:pPr/>
              <a:t>11</a:t>
            </a:fld>
            <a:endParaRPr lang="en-US" dirty="0"/>
          </a:p>
        </p:txBody>
      </p:sp>
    </p:spTree>
    <p:extLst>
      <p:ext uri="{BB962C8B-B14F-4D97-AF65-F5344CB8AC3E}">
        <p14:creationId xmlns:p14="http://schemas.microsoft.com/office/powerpoint/2010/main" val="6897039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2F20B4-26D8-2836-6202-91F31700A48C}"/>
              </a:ext>
            </a:extLst>
          </p:cNvPr>
          <p:cNvSpPr>
            <a:spLocks noGrp="1"/>
          </p:cNvSpPr>
          <p:nvPr>
            <p:ph type="title"/>
          </p:nvPr>
        </p:nvSpPr>
        <p:spPr/>
        <p:txBody>
          <a:bodyPr/>
          <a:lstStyle/>
          <a:p>
            <a:r>
              <a:rPr lang="en-US" dirty="0"/>
              <a:t>Introduction</a:t>
            </a:r>
            <a:br>
              <a:rPr lang="en-US" dirty="0"/>
            </a:br>
            <a:r>
              <a:rPr lang="en-US" sz="3200" dirty="0"/>
              <a:t>The Gap</a:t>
            </a:r>
            <a:endParaRPr lang="en-US" dirty="0"/>
          </a:p>
        </p:txBody>
      </p:sp>
      <p:sp>
        <p:nvSpPr>
          <p:cNvPr id="3" name="Content Placeholder 2">
            <a:extLst>
              <a:ext uri="{FF2B5EF4-FFF2-40B4-BE49-F238E27FC236}">
                <a16:creationId xmlns:a16="http://schemas.microsoft.com/office/drawing/2014/main" id="{6D69999E-9E32-D34C-547F-BF0A86296C7E}"/>
              </a:ext>
            </a:extLst>
          </p:cNvPr>
          <p:cNvSpPr>
            <a:spLocks noGrp="1"/>
          </p:cNvSpPr>
          <p:nvPr>
            <p:ph idx="1"/>
          </p:nvPr>
        </p:nvSpPr>
        <p:spPr/>
        <p:txBody>
          <a:bodyPr/>
          <a:lstStyle/>
          <a:p>
            <a:r>
              <a:rPr lang="en-US" dirty="0"/>
              <a:t>There is very little research of direct control of a quadrotor using just an MLP</a:t>
            </a:r>
          </a:p>
          <a:p>
            <a:pPr lvl="1"/>
            <a:r>
              <a:rPr lang="en-US" dirty="0"/>
              <a:t>I could not find anything published in journals</a:t>
            </a:r>
          </a:p>
          <a:p>
            <a:r>
              <a:rPr lang="en-US" dirty="0"/>
              <a:t>There is very little research into the use of direct control MLPs on real systems</a:t>
            </a:r>
          </a:p>
          <a:p>
            <a:r>
              <a:rPr lang="en-US" dirty="0"/>
              <a:t>There is very little research into “zero shot transfer” learning for quadrotor control.</a:t>
            </a:r>
          </a:p>
        </p:txBody>
      </p:sp>
      <p:sp>
        <p:nvSpPr>
          <p:cNvPr id="4" name="Slide Number Placeholder 3">
            <a:extLst>
              <a:ext uri="{FF2B5EF4-FFF2-40B4-BE49-F238E27FC236}">
                <a16:creationId xmlns:a16="http://schemas.microsoft.com/office/drawing/2014/main" id="{327E4FE0-5773-7305-FCD2-0736296304F2}"/>
              </a:ext>
            </a:extLst>
          </p:cNvPr>
          <p:cNvSpPr>
            <a:spLocks noGrp="1"/>
          </p:cNvSpPr>
          <p:nvPr>
            <p:ph type="sldNum" sz="quarter" idx="12"/>
          </p:nvPr>
        </p:nvSpPr>
        <p:spPr/>
        <p:txBody>
          <a:bodyPr/>
          <a:lstStyle/>
          <a:p>
            <a:fld id="{DBA1B0FB-D917-4C8C-928F-313BD683BF39}" type="slidenum">
              <a:rPr lang="en-US" smtClean="0"/>
              <a:pPr/>
              <a:t>12</a:t>
            </a:fld>
            <a:endParaRPr lang="en-US" dirty="0"/>
          </a:p>
        </p:txBody>
      </p:sp>
    </p:spTree>
    <p:extLst>
      <p:ext uri="{BB962C8B-B14F-4D97-AF65-F5344CB8AC3E}">
        <p14:creationId xmlns:p14="http://schemas.microsoft.com/office/powerpoint/2010/main" val="41965866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FDD282-3B16-FAE0-91D9-6D00E0943913}"/>
              </a:ext>
            </a:extLst>
          </p:cNvPr>
          <p:cNvSpPr>
            <a:spLocks noGrp="1"/>
          </p:cNvSpPr>
          <p:nvPr>
            <p:ph type="title"/>
          </p:nvPr>
        </p:nvSpPr>
        <p:spPr/>
        <p:txBody>
          <a:bodyPr/>
          <a:lstStyle/>
          <a:p>
            <a:r>
              <a:rPr lang="en-US" dirty="0"/>
              <a:t>Aside on Zero Shot Transfer</a:t>
            </a:r>
          </a:p>
        </p:txBody>
      </p:sp>
      <p:sp>
        <p:nvSpPr>
          <p:cNvPr id="3" name="Content Placeholder 2">
            <a:extLst>
              <a:ext uri="{FF2B5EF4-FFF2-40B4-BE49-F238E27FC236}">
                <a16:creationId xmlns:a16="http://schemas.microsoft.com/office/drawing/2014/main" id="{3402C11D-A0A7-F151-18B9-98BB10BEDAEC}"/>
              </a:ext>
            </a:extLst>
          </p:cNvPr>
          <p:cNvSpPr>
            <a:spLocks noGrp="1"/>
          </p:cNvSpPr>
          <p:nvPr>
            <p:ph idx="1"/>
          </p:nvPr>
        </p:nvSpPr>
        <p:spPr/>
        <p:txBody>
          <a:bodyPr/>
          <a:lstStyle/>
          <a:p>
            <a:r>
              <a:rPr lang="en-US" dirty="0"/>
              <a:t>Using trained models on datasets that the model has not seen before</a:t>
            </a:r>
          </a:p>
          <a:p>
            <a:pPr lvl="1"/>
            <a:r>
              <a:rPr lang="en-US" dirty="0"/>
              <a:t>Training a model to detect objects in computer generated images vs an image taken in real life.</a:t>
            </a:r>
          </a:p>
          <a:p>
            <a:pPr lvl="1"/>
            <a:r>
              <a:rPr lang="en-US" dirty="0"/>
              <a:t>Training a robot in simulation and then deploying the robot in the real world</a:t>
            </a:r>
          </a:p>
          <a:p>
            <a:pPr lvl="1"/>
            <a:endParaRPr lang="en-US" dirty="0"/>
          </a:p>
          <a:p>
            <a:r>
              <a:rPr lang="en-US" dirty="0"/>
              <a:t>Training a controller on a simulated quadrotor then deploying the controller on a real quadrotor</a:t>
            </a:r>
          </a:p>
          <a:p>
            <a:r>
              <a:rPr lang="en-US" dirty="0"/>
              <a:t>Requires very good training data </a:t>
            </a:r>
          </a:p>
          <a:p>
            <a:pPr lvl="1"/>
            <a:endParaRPr lang="en-US" dirty="0"/>
          </a:p>
        </p:txBody>
      </p:sp>
      <p:sp>
        <p:nvSpPr>
          <p:cNvPr id="4" name="Slide Number Placeholder 3">
            <a:extLst>
              <a:ext uri="{FF2B5EF4-FFF2-40B4-BE49-F238E27FC236}">
                <a16:creationId xmlns:a16="http://schemas.microsoft.com/office/drawing/2014/main" id="{3EE250AA-700B-2894-2F84-36A3746AFF0D}"/>
              </a:ext>
            </a:extLst>
          </p:cNvPr>
          <p:cNvSpPr>
            <a:spLocks noGrp="1"/>
          </p:cNvSpPr>
          <p:nvPr>
            <p:ph type="sldNum" sz="quarter" idx="12"/>
          </p:nvPr>
        </p:nvSpPr>
        <p:spPr/>
        <p:txBody>
          <a:bodyPr/>
          <a:lstStyle/>
          <a:p>
            <a:fld id="{DBA1B0FB-D917-4C8C-928F-313BD683BF39}" type="slidenum">
              <a:rPr lang="en-US" smtClean="0"/>
              <a:pPr/>
              <a:t>13</a:t>
            </a:fld>
            <a:endParaRPr lang="en-US" dirty="0"/>
          </a:p>
        </p:txBody>
      </p:sp>
    </p:spTree>
    <p:extLst>
      <p:ext uri="{BB962C8B-B14F-4D97-AF65-F5344CB8AC3E}">
        <p14:creationId xmlns:p14="http://schemas.microsoft.com/office/powerpoint/2010/main" val="3522222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60661C-FF14-4436-3A93-E3614DA2E4FE}"/>
              </a:ext>
            </a:extLst>
          </p:cNvPr>
          <p:cNvSpPr>
            <a:spLocks noGrp="1"/>
          </p:cNvSpPr>
          <p:nvPr>
            <p:ph type="title"/>
          </p:nvPr>
        </p:nvSpPr>
        <p:spPr/>
        <p:txBody>
          <a:bodyPr/>
          <a:lstStyle/>
          <a:p>
            <a:r>
              <a:rPr lang="en-US" dirty="0"/>
              <a:t>Simulator </a:t>
            </a:r>
          </a:p>
        </p:txBody>
      </p:sp>
      <p:sp>
        <p:nvSpPr>
          <p:cNvPr id="3" name="Content Placeholder 2">
            <a:extLst>
              <a:ext uri="{FF2B5EF4-FFF2-40B4-BE49-F238E27FC236}">
                <a16:creationId xmlns:a16="http://schemas.microsoft.com/office/drawing/2014/main" id="{332BEB07-9754-4588-DDC6-33716E51AE3F}"/>
              </a:ext>
            </a:extLst>
          </p:cNvPr>
          <p:cNvSpPr>
            <a:spLocks noGrp="1"/>
          </p:cNvSpPr>
          <p:nvPr>
            <p:ph idx="1"/>
          </p:nvPr>
        </p:nvSpPr>
        <p:spPr>
          <a:xfrm>
            <a:off x="550863" y="2113199"/>
            <a:ext cx="11090274" cy="4195526"/>
          </a:xfrm>
        </p:spPr>
        <p:txBody>
          <a:bodyPr>
            <a:normAutofit fontScale="92500" lnSpcReduction="10000"/>
          </a:bodyPr>
          <a:lstStyle/>
          <a:p>
            <a:r>
              <a:rPr lang="en-US" dirty="0"/>
              <a:t>Want it to be compatible with ML Libraries</a:t>
            </a:r>
          </a:p>
          <a:p>
            <a:pPr lvl="1"/>
            <a:r>
              <a:rPr lang="en-US" dirty="0"/>
              <a:t>OpenAI Gym (now called Gymnasium)</a:t>
            </a:r>
          </a:p>
          <a:p>
            <a:pPr lvl="1"/>
            <a:r>
              <a:rPr lang="en-US" dirty="0" err="1"/>
              <a:t>PettingZoo</a:t>
            </a:r>
            <a:endParaRPr lang="en-US" dirty="0"/>
          </a:p>
          <a:p>
            <a:pPr lvl="1"/>
            <a:r>
              <a:rPr lang="en-US" dirty="0"/>
              <a:t>Clean RL</a:t>
            </a:r>
          </a:p>
          <a:p>
            <a:r>
              <a:rPr lang="en-US" dirty="0"/>
              <a:t>Physics simulator</a:t>
            </a:r>
          </a:p>
          <a:p>
            <a:pPr lvl="1"/>
            <a:r>
              <a:rPr lang="en-US" dirty="0"/>
              <a:t>Bullet</a:t>
            </a:r>
          </a:p>
          <a:p>
            <a:pPr lvl="1"/>
            <a:r>
              <a:rPr lang="en-US" dirty="0"/>
              <a:t>PhysX</a:t>
            </a:r>
          </a:p>
          <a:p>
            <a:pPr lvl="1"/>
            <a:r>
              <a:rPr lang="en-US" dirty="0" err="1"/>
              <a:t>MuJoCo</a:t>
            </a:r>
            <a:endParaRPr lang="en-US" dirty="0"/>
          </a:p>
          <a:p>
            <a:pPr lvl="1"/>
            <a:r>
              <a:rPr lang="en-US" dirty="0"/>
              <a:t>Issac</a:t>
            </a:r>
          </a:p>
          <a:p>
            <a:pPr lvl="1"/>
            <a:r>
              <a:rPr lang="en-US" dirty="0"/>
              <a:t>Gazebo	</a:t>
            </a:r>
          </a:p>
        </p:txBody>
      </p:sp>
      <p:sp>
        <p:nvSpPr>
          <p:cNvPr id="4" name="Slide Number Placeholder 3">
            <a:extLst>
              <a:ext uri="{FF2B5EF4-FFF2-40B4-BE49-F238E27FC236}">
                <a16:creationId xmlns:a16="http://schemas.microsoft.com/office/drawing/2014/main" id="{8D783DF1-0634-4CFA-9B19-B8059DB1FC6C}"/>
              </a:ext>
            </a:extLst>
          </p:cNvPr>
          <p:cNvSpPr>
            <a:spLocks noGrp="1"/>
          </p:cNvSpPr>
          <p:nvPr>
            <p:ph type="sldNum" sz="quarter" idx="12"/>
          </p:nvPr>
        </p:nvSpPr>
        <p:spPr/>
        <p:txBody>
          <a:bodyPr/>
          <a:lstStyle/>
          <a:p>
            <a:fld id="{DBA1B0FB-D917-4C8C-928F-313BD683BF39}" type="slidenum">
              <a:rPr lang="en-US" smtClean="0"/>
              <a:pPr/>
              <a:t>14</a:t>
            </a:fld>
            <a:endParaRPr lang="en-US" dirty="0"/>
          </a:p>
        </p:txBody>
      </p:sp>
    </p:spTree>
    <p:extLst>
      <p:ext uri="{BB962C8B-B14F-4D97-AF65-F5344CB8AC3E}">
        <p14:creationId xmlns:p14="http://schemas.microsoft.com/office/powerpoint/2010/main" val="5211593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26CE-3B43-2983-568B-9D27269F37E4}"/>
              </a:ext>
            </a:extLst>
          </p:cNvPr>
          <p:cNvSpPr>
            <a:spLocks noGrp="1"/>
          </p:cNvSpPr>
          <p:nvPr>
            <p:ph type="title"/>
          </p:nvPr>
        </p:nvSpPr>
        <p:spPr/>
        <p:txBody>
          <a:bodyPr/>
          <a:lstStyle/>
          <a:p>
            <a:r>
              <a:rPr lang="en-US" dirty="0"/>
              <a:t>Simulator</a:t>
            </a:r>
          </a:p>
        </p:txBody>
      </p:sp>
      <p:sp>
        <p:nvSpPr>
          <p:cNvPr id="3" name="Content Placeholder 2">
            <a:extLst>
              <a:ext uri="{FF2B5EF4-FFF2-40B4-BE49-F238E27FC236}">
                <a16:creationId xmlns:a16="http://schemas.microsoft.com/office/drawing/2014/main" id="{FE03D36B-804A-D2F2-7FE9-F1E65BA2392A}"/>
              </a:ext>
            </a:extLst>
          </p:cNvPr>
          <p:cNvSpPr>
            <a:spLocks noGrp="1"/>
          </p:cNvSpPr>
          <p:nvPr>
            <p:ph idx="1"/>
          </p:nvPr>
        </p:nvSpPr>
        <p:spPr/>
        <p:txBody>
          <a:bodyPr/>
          <a:lstStyle/>
          <a:p>
            <a:r>
              <a:rPr lang="en-US" dirty="0"/>
              <a:t>Jacopo </a:t>
            </a:r>
            <a:r>
              <a:rPr lang="en-US" dirty="0" err="1"/>
              <a:t>Panerati</a:t>
            </a:r>
            <a:r>
              <a:rPr lang="en-US" dirty="0"/>
              <a:t> and his research group created a simulator!</a:t>
            </a:r>
          </a:p>
          <a:p>
            <a:pPr lvl="1"/>
            <a:r>
              <a:rPr lang="en-US" dirty="0"/>
              <a:t>Uses OpenAI Gym API</a:t>
            </a:r>
          </a:p>
          <a:p>
            <a:pPr lvl="1"/>
            <a:r>
              <a:rPr lang="en-US" dirty="0"/>
              <a:t>pyBullet physics engine</a:t>
            </a:r>
          </a:p>
          <a:p>
            <a:pPr lvl="1"/>
            <a:r>
              <a:rPr lang="en-US" dirty="0"/>
              <a:t>Bonus, it simulates a Crazyflie 2.X quadrotor</a:t>
            </a:r>
          </a:p>
          <a:p>
            <a:r>
              <a:rPr lang="en-US" dirty="0"/>
              <a:t>The simulator is validated by testing the quadrotor's simulated and real response</a:t>
            </a:r>
          </a:p>
          <a:p>
            <a:pPr lvl="1"/>
            <a:r>
              <a:rPr lang="en-US" dirty="0"/>
              <a:t>Show very similar trajectories when two quadrotors fly “over” each other</a:t>
            </a:r>
          </a:p>
        </p:txBody>
      </p:sp>
      <p:sp>
        <p:nvSpPr>
          <p:cNvPr id="4" name="Slide Number Placeholder 3">
            <a:extLst>
              <a:ext uri="{FF2B5EF4-FFF2-40B4-BE49-F238E27FC236}">
                <a16:creationId xmlns:a16="http://schemas.microsoft.com/office/drawing/2014/main" id="{2456D4C5-0798-9F70-D5F5-DDEDAFA6EA98}"/>
              </a:ext>
            </a:extLst>
          </p:cNvPr>
          <p:cNvSpPr>
            <a:spLocks noGrp="1"/>
          </p:cNvSpPr>
          <p:nvPr>
            <p:ph type="sldNum" sz="quarter" idx="12"/>
          </p:nvPr>
        </p:nvSpPr>
        <p:spPr/>
        <p:txBody>
          <a:bodyPr/>
          <a:lstStyle/>
          <a:p>
            <a:fld id="{DBA1B0FB-D917-4C8C-928F-313BD683BF39}" type="slidenum">
              <a:rPr lang="en-US" smtClean="0"/>
              <a:pPr/>
              <a:t>15</a:t>
            </a:fld>
            <a:endParaRPr lang="en-US" dirty="0"/>
          </a:p>
        </p:txBody>
      </p:sp>
    </p:spTree>
    <p:extLst>
      <p:ext uri="{BB962C8B-B14F-4D97-AF65-F5344CB8AC3E}">
        <p14:creationId xmlns:p14="http://schemas.microsoft.com/office/powerpoint/2010/main" val="28866512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F88C2-BFDA-8F29-D123-BDD347FF8E88}"/>
              </a:ext>
            </a:extLst>
          </p:cNvPr>
          <p:cNvSpPr>
            <a:spLocks noGrp="1"/>
          </p:cNvSpPr>
          <p:nvPr>
            <p:ph type="title"/>
          </p:nvPr>
        </p:nvSpPr>
        <p:spPr/>
        <p:txBody>
          <a:bodyPr/>
          <a:lstStyle/>
          <a:p>
            <a:r>
              <a:rPr lang="en-US" dirty="0"/>
              <a:t>Simulator</a:t>
            </a:r>
          </a:p>
        </p:txBody>
      </p:sp>
      <p:pic>
        <p:nvPicPr>
          <p:cNvPr id="6" name="Content Placeholder 5">
            <a:extLst>
              <a:ext uri="{FF2B5EF4-FFF2-40B4-BE49-F238E27FC236}">
                <a16:creationId xmlns:a16="http://schemas.microsoft.com/office/drawing/2014/main" id="{946B8839-20D0-3C1C-14FE-C4B8F0DD7B44}"/>
              </a:ext>
            </a:extLst>
          </p:cNvPr>
          <p:cNvPicPr>
            <a:picLocks noGrp="1" noChangeAspect="1"/>
          </p:cNvPicPr>
          <p:nvPr>
            <p:ph idx="1"/>
          </p:nvPr>
        </p:nvPicPr>
        <p:blipFill>
          <a:blip r:embed="rId3"/>
          <a:srcRect l="-628" t="90446"/>
          <a:stretch>
            <a:fillRect/>
          </a:stretch>
        </p:blipFill>
        <p:spPr>
          <a:xfrm>
            <a:off x="2863702" y="6046381"/>
            <a:ext cx="6424477" cy="505942"/>
          </a:xfrm>
          <a:prstGeom prst="rect">
            <a:avLst/>
          </a:prstGeom>
        </p:spPr>
      </p:pic>
      <p:sp>
        <p:nvSpPr>
          <p:cNvPr id="4" name="Slide Number Placeholder 3">
            <a:extLst>
              <a:ext uri="{FF2B5EF4-FFF2-40B4-BE49-F238E27FC236}">
                <a16:creationId xmlns:a16="http://schemas.microsoft.com/office/drawing/2014/main" id="{3DF18838-2E76-8D87-0251-603B991984D7}"/>
              </a:ext>
            </a:extLst>
          </p:cNvPr>
          <p:cNvSpPr>
            <a:spLocks noGrp="1"/>
          </p:cNvSpPr>
          <p:nvPr>
            <p:ph type="sldNum" sz="quarter" idx="12"/>
          </p:nvPr>
        </p:nvSpPr>
        <p:spPr/>
        <p:txBody>
          <a:bodyPr/>
          <a:lstStyle/>
          <a:p>
            <a:fld id="{DBA1B0FB-D917-4C8C-928F-313BD683BF39}" type="slidenum">
              <a:rPr lang="en-US" smtClean="0"/>
              <a:pPr/>
              <a:t>16</a:t>
            </a:fld>
            <a:endParaRPr lang="en-US" dirty="0"/>
          </a:p>
        </p:txBody>
      </p:sp>
      <p:pic>
        <p:nvPicPr>
          <p:cNvPr id="3" name="Content Placeholder 5">
            <a:extLst>
              <a:ext uri="{FF2B5EF4-FFF2-40B4-BE49-F238E27FC236}">
                <a16:creationId xmlns:a16="http://schemas.microsoft.com/office/drawing/2014/main" id="{55D15F2E-E46D-F551-9D6B-6ECC4EECCA50}"/>
              </a:ext>
            </a:extLst>
          </p:cNvPr>
          <p:cNvPicPr>
            <a:picLocks noChangeAspect="1"/>
          </p:cNvPicPr>
          <p:nvPr/>
        </p:nvPicPr>
        <p:blipFill rotWithShape="1">
          <a:blip r:embed="rId3"/>
          <a:srcRect t="1" r="51060" b="60430"/>
          <a:stretch>
            <a:fillRect/>
          </a:stretch>
        </p:blipFill>
        <p:spPr>
          <a:xfrm>
            <a:off x="2200822" y="1115433"/>
            <a:ext cx="7352295" cy="4930948"/>
          </a:xfrm>
          <a:prstGeom prst="rect">
            <a:avLst/>
          </a:prstGeom>
        </p:spPr>
      </p:pic>
    </p:spTree>
    <p:extLst>
      <p:ext uri="{BB962C8B-B14F-4D97-AF65-F5344CB8AC3E}">
        <p14:creationId xmlns:p14="http://schemas.microsoft.com/office/powerpoint/2010/main" val="27782227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755A71-489B-F037-3B42-9655F572AE77}"/>
              </a:ext>
            </a:extLst>
          </p:cNvPr>
          <p:cNvSpPr>
            <a:spLocks noGrp="1"/>
          </p:cNvSpPr>
          <p:nvPr>
            <p:ph type="title"/>
          </p:nvPr>
        </p:nvSpPr>
        <p:spPr/>
        <p:txBody>
          <a:bodyPr/>
          <a:lstStyle/>
          <a:p>
            <a:r>
              <a:rPr lang="en-US" dirty="0"/>
              <a:t>Simulator</a:t>
            </a:r>
            <a:br>
              <a:rPr lang="en-US" dirty="0"/>
            </a:br>
            <a:r>
              <a:rPr lang="en-US" sz="3200" dirty="0"/>
              <a:t>Modifications</a:t>
            </a:r>
            <a:endParaRPr lang="en-US" dirty="0"/>
          </a:p>
        </p:txBody>
      </p:sp>
      <p:sp>
        <p:nvSpPr>
          <p:cNvPr id="3" name="Content Placeholder 2">
            <a:extLst>
              <a:ext uri="{FF2B5EF4-FFF2-40B4-BE49-F238E27FC236}">
                <a16:creationId xmlns:a16="http://schemas.microsoft.com/office/drawing/2014/main" id="{00D58CDA-294E-BD21-B9B2-07495323BDC3}"/>
              </a:ext>
            </a:extLst>
          </p:cNvPr>
          <p:cNvSpPr>
            <a:spLocks noGrp="1"/>
          </p:cNvSpPr>
          <p:nvPr>
            <p:ph idx="1"/>
          </p:nvPr>
        </p:nvSpPr>
        <p:spPr/>
        <p:txBody>
          <a:bodyPr/>
          <a:lstStyle/>
          <a:p>
            <a:r>
              <a:rPr lang="en-US" dirty="0"/>
              <a:t>Feedback</a:t>
            </a:r>
          </a:p>
          <a:p>
            <a:pPr lvl="1"/>
            <a:r>
              <a:rPr lang="en-US" dirty="0"/>
              <a:t>Does not model any real feedback system</a:t>
            </a:r>
          </a:p>
          <a:p>
            <a:pPr lvl="1"/>
            <a:r>
              <a:rPr lang="en-US" dirty="0"/>
              <a:t>Assumes perfect pose measurements</a:t>
            </a:r>
          </a:p>
          <a:p>
            <a:r>
              <a:rPr lang="en-US" dirty="0"/>
              <a:t>Noisy Measurements can be simulated</a:t>
            </a:r>
          </a:p>
          <a:p>
            <a:r>
              <a:rPr lang="en-US" dirty="0"/>
              <a:t>Delayed Measurements cannot be simulated</a:t>
            </a:r>
          </a:p>
          <a:p>
            <a:pPr marL="0" indent="0">
              <a:buNone/>
            </a:pPr>
            <a:r>
              <a:rPr lang="en-US" dirty="0"/>
              <a:t> </a:t>
            </a:r>
          </a:p>
          <a:p>
            <a:pPr marL="457200" lvl="1" indent="0">
              <a:buNone/>
            </a:pPr>
            <a:endParaRPr lang="en-US" dirty="0"/>
          </a:p>
        </p:txBody>
      </p:sp>
      <p:sp>
        <p:nvSpPr>
          <p:cNvPr id="4" name="Slide Number Placeholder 3">
            <a:extLst>
              <a:ext uri="{FF2B5EF4-FFF2-40B4-BE49-F238E27FC236}">
                <a16:creationId xmlns:a16="http://schemas.microsoft.com/office/drawing/2014/main" id="{2DBFD78B-2C17-6AD6-43A8-4FCDF9984D3E}"/>
              </a:ext>
            </a:extLst>
          </p:cNvPr>
          <p:cNvSpPr>
            <a:spLocks noGrp="1"/>
          </p:cNvSpPr>
          <p:nvPr>
            <p:ph type="sldNum" sz="quarter" idx="12"/>
          </p:nvPr>
        </p:nvSpPr>
        <p:spPr/>
        <p:txBody>
          <a:bodyPr/>
          <a:lstStyle/>
          <a:p>
            <a:fld id="{DBA1B0FB-D917-4C8C-928F-313BD683BF39}" type="slidenum">
              <a:rPr lang="en-US" smtClean="0"/>
              <a:pPr/>
              <a:t>17</a:t>
            </a:fld>
            <a:endParaRPr lang="en-US" dirty="0"/>
          </a:p>
        </p:txBody>
      </p:sp>
    </p:spTree>
    <p:extLst>
      <p:ext uri="{BB962C8B-B14F-4D97-AF65-F5344CB8AC3E}">
        <p14:creationId xmlns:p14="http://schemas.microsoft.com/office/powerpoint/2010/main" val="12787781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3108BE-4D7B-310B-AAA2-8FB7C5ECE8C6}"/>
              </a:ext>
            </a:extLst>
          </p:cNvPr>
          <p:cNvSpPr>
            <a:spLocks noGrp="1"/>
          </p:cNvSpPr>
          <p:nvPr>
            <p:ph type="title"/>
          </p:nvPr>
        </p:nvSpPr>
        <p:spPr/>
        <p:txBody>
          <a:bodyPr/>
          <a:lstStyle/>
          <a:p>
            <a:r>
              <a:rPr lang="en-US" dirty="0"/>
              <a:t>Simulator</a:t>
            </a:r>
            <a:br>
              <a:rPr lang="en-US" dirty="0"/>
            </a:br>
            <a:r>
              <a:rPr lang="en-US" sz="3200" dirty="0"/>
              <a:t>Modifications</a:t>
            </a:r>
            <a:endParaRPr lang="en-US" dirty="0"/>
          </a:p>
        </p:txBody>
      </p:sp>
      <p:sp>
        <p:nvSpPr>
          <p:cNvPr id="4" name="Slide Number Placeholder 3">
            <a:extLst>
              <a:ext uri="{FF2B5EF4-FFF2-40B4-BE49-F238E27FC236}">
                <a16:creationId xmlns:a16="http://schemas.microsoft.com/office/drawing/2014/main" id="{C6CD1D45-8AB7-6810-1561-52A85C29EC52}"/>
              </a:ext>
            </a:extLst>
          </p:cNvPr>
          <p:cNvSpPr>
            <a:spLocks noGrp="1"/>
          </p:cNvSpPr>
          <p:nvPr>
            <p:ph type="sldNum" sz="quarter" idx="12"/>
          </p:nvPr>
        </p:nvSpPr>
        <p:spPr/>
        <p:txBody>
          <a:bodyPr/>
          <a:lstStyle/>
          <a:p>
            <a:fld id="{DBA1B0FB-D917-4C8C-928F-313BD683BF39}" type="slidenum">
              <a:rPr lang="en-US" smtClean="0"/>
              <a:pPr/>
              <a:t>18</a:t>
            </a:fld>
            <a:endParaRPr lang="en-US" dirty="0"/>
          </a:p>
        </p:txBody>
      </p:sp>
      <p:pic>
        <p:nvPicPr>
          <p:cNvPr id="10" name="Content Placeholder 9">
            <a:extLst>
              <a:ext uri="{FF2B5EF4-FFF2-40B4-BE49-F238E27FC236}">
                <a16:creationId xmlns:a16="http://schemas.microsoft.com/office/drawing/2014/main" id="{832DCC80-AB4D-0F92-C7C0-7F0F7D11F2DE}"/>
              </a:ext>
            </a:extLst>
          </p:cNvPr>
          <p:cNvPicPr>
            <a:picLocks noGrp="1" noChangeAspect="1"/>
          </p:cNvPicPr>
          <p:nvPr>
            <p:ph idx="1"/>
          </p:nvPr>
        </p:nvPicPr>
        <p:blipFill>
          <a:blip r:embed="rId3"/>
          <a:srcRect b="45067"/>
          <a:stretch>
            <a:fillRect/>
          </a:stretch>
        </p:blipFill>
        <p:spPr>
          <a:xfrm>
            <a:off x="88794" y="2190307"/>
            <a:ext cx="12050222" cy="3175592"/>
          </a:xfrm>
          <a:prstGeom prst="rect">
            <a:avLst/>
          </a:prstGeom>
        </p:spPr>
      </p:pic>
    </p:spTree>
    <p:extLst>
      <p:ext uri="{BB962C8B-B14F-4D97-AF65-F5344CB8AC3E}">
        <p14:creationId xmlns:p14="http://schemas.microsoft.com/office/powerpoint/2010/main" val="22597036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465F1F-8652-83B9-F2A8-9356D6E53567}"/>
              </a:ext>
            </a:extLst>
          </p:cNvPr>
          <p:cNvSpPr>
            <a:spLocks noGrp="1"/>
          </p:cNvSpPr>
          <p:nvPr>
            <p:ph type="title"/>
          </p:nvPr>
        </p:nvSpPr>
        <p:spPr/>
        <p:txBody>
          <a:bodyPr/>
          <a:lstStyle/>
          <a:p>
            <a:r>
              <a:rPr lang="en-US" dirty="0"/>
              <a:t>Simulator</a:t>
            </a:r>
            <a:br>
              <a:rPr lang="en-US" dirty="0"/>
            </a:br>
            <a:r>
              <a:rPr lang="en-US" sz="3200" dirty="0"/>
              <a:t>Modifications</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2AE12C0-E85D-D10E-B4AE-16CC8BE18D47}"/>
                  </a:ext>
                </a:extLst>
              </p:cNvPr>
              <p:cNvSpPr>
                <a:spLocks noGrp="1"/>
              </p:cNvSpPr>
              <p:nvPr>
                <p:ph idx="1"/>
              </p:nvPr>
            </p:nvSpPr>
            <p:spPr/>
            <p:txBody>
              <a:bodyPr/>
              <a:lstStyle/>
              <a:p>
                <a:r>
                  <a:rPr lang="en-US" dirty="0"/>
                  <a:t>The worst-case variance was taken for each datapoint</a:t>
                </a:r>
              </a:p>
              <a:p>
                <a:endParaRPr lang="en-US" dirty="0"/>
              </a:p>
              <a:p>
                <a:endParaRPr lang="en-US" dirty="0"/>
              </a:p>
              <a:p>
                <a:pPr marL="0" indent="0">
                  <a:buNone/>
                </a:pPr>
                <a14:m>
                  <m:oMathPara xmlns:m="http://schemas.openxmlformats.org/officeDocument/2006/math">
                    <m:oMathParaPr>
                      <m:jc m:val="left"/>
                    </m:oMathParaPr>
                    <m:oMath xmlns:m="http://schemas.openxmlformats.org/officeDocument/2006/math">
                      <m:r>
                        <a:rPr lang="en-US" sz="3200" i="1">
                          <a:latin typeface="Cambria Math" panose="02040503050406030204" pitchFamily="18" charset="0"/>
                        </a:rPr>
                        <m:t>𝑜𝑏𝑠</m:t>
                      </m:r>
                      <m:r>
                        <a:rPr lang="en-US" sz="3200" i="1">
                          <a:latin typeface="Cambria Math" panose="02040503050406030204" pitchFamily="18" charset="0"/>
                        </a:rPr>
                        <m:t>=</m:t>
                      </m:r>
                      <m:sSub>
                        <m:sSubPr>
                          <m:ctrlPr>
                            <a:rPr lang="en-US" sz="3200" i="1">
                              <a:latin typeface="Cambria Math" panose="02040503050406030204" pitchFamily="18" charset="0"/>
                            </a:rPr>
                          </m:ctrlPr>
                        </m:sSubPr>
                        <m:e>
                          <m:r>
                            <a:rPr lang="en-US" sz="3200" i="1">
                              <a:latin typeface="Cambria Math" panose="02040503050406030204" pitchFamily="18" charset="0"/>
                            </a:rPr>
                            <m:t>𝑜𝑏𝑠</m:t>
                          </m:r>
                        </m:e>
                        <m:sub>
                          <m:r>
                            <a:rPr lang="en-US" sz="3200" i="1">
                              <a:latin typeface="Cambria Math" panose="02040503050406030204" pitchFamily="18" charset="0"/>
                            </a:rPr>
                            <m:t>𝑟𝑒𝑎𝑙</m:t>
                          </m:r>
                        </m:sub>
                      </m:sSub>
                      <m:r>
                        <a:rPr lang="en-US" sz="3200" i="1">
                          <a:latin typeface="Cambria Math" panose="02040503050406030204" pitchFamily="18" charset="0"/>
                        </a:rPr>
                        <m:t>+</m:t>
                      </m:r>
                      <m:r>
                        <m:rPr>
                          <m:sty m:val="p"/>
                        </m:rPr>
                        <a:rPr lang="en-US" sz="3200">
                          <a:latin typeface="Cambria Math" panose="02040503050406030204" pitchFamily="18" charset="0"/>
                        </a:rPr>
                        <m:t>Ν</m:t>
                      </m:r>
                      <m:r>
                        <a:rPr lang="en-US" sz="3200" i="1">
                          <a:latin typeface="Cambria Math" panose="02040503050406030204" pitchFamily="18" charset="0"/>
                        </a:rPr>
                        <m:t>(</m:t>
                      </m:r>
                      <m:r>
                        <a:rPr lang="en-US" sz="3200" i="1">
                          <a:latin typeface="Cambria Math" panose="02040503050406030204" pitchFamily="18" charset="0"/>
                        </a:rPr>
                        <m:t>𝜇</m:t>
                      </m:r>
                      <m:r>
                        <a:rPr lang="en-US" sz="3200" i="1">
                          <a:latin typeface="Cambria Math" panose="02040503050406030204" pitchFamily="18" charset="0"/>
                        </a:rPr>
                        <m:t>=0,</m:t>
                      </m:r>
                      <m:r>
                        <a:rPr lang="en-US" sz="3200" i="1">
                          <a:latin typeface="Cambria Math" panose="02040503050406030204" pitchFamily="18" charset="0"/>
                        </a:rPr>
                        <m:t>𝜎</m:t>
                      </m:r>
                      <m:r>
                        <a:rPr lang="en-US" sz="3200" i="1">
                          <a:latin typeface="Cambria Math" panose="02040503050406030204" pitchFamily="18" charset="0"/>
                        </a:rPr>
                        <m:t>)</m:t>
                      </m:r>
                    </m:oMath>
                  </m:oMathPara>
                </a14:m>
                <a:endParaRPr lang="en-US" sz="3200" dirty="0"/>
              </a:p>
              <a:p>
                <a:pPr marL="0" indent="0">
                  <a:buNone/>
                </a:pPr>
                <a:r>
                  <a:rPr lang="en-US" dirty="0"/>
                  <a:t> </a:t>
                </a:r>
              </a:p>
            </p:txBody>
          </p:sp>
        </mc:Choice>
        <mc:Fallback xmlns="">
          <p:sp>
            <p:nvSpPr>
              <p:cNvPr id="3" name="Content Placeholder 2">
                <a:extLst>
                  <a:ext uri="{FF2B5EF4-FFF2-40B4-BE49-F238E27FC236}">
                    <a16:creationId xmlns:a16="http://schemas.microsoft.com/office/drawing/2014/main" id="{12AE12C0-E85D-D10E-B4AE-16CC8BE18D47}"/>
                  </a:ext>
                </a:extLst>
              </p:cNvPr>
              <p:cNvSpPr>
                <a:spLocks noGrp="1" noRot="1" noChangeAspect="1" noMove="1" noResize="1" noEditPoints="1" noAdjustHandles="1" noChangeArrowheads="1" noChangeShapeType="1" noTextEdit="1"/>
              </p:cNvSpPr>
              <p:nvPr>
                <p:ph idx="1"/>
              </p:nvPr>
            </p:nvSpPr>
            <p:spPr>
              <a:blipFill>
                <a:blip r:embed="rId3"/>
                <a:stretch>
                  <a:fillRect l="-1538" t="-2147"/>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9FA494C8-743B-74BF-A0C5-A1CC1F4D2DEF}"/>
              </a:ext>
            </a:extLst>
          </p:cNvPr>
          <p:cNvSpPr>
            <a:spLocks noGrp="1"/>
          </p:cNvSpPr>
          <p:nvPr>
            <p:ph type="sldNum" sz="quarter" idx="12"/>
          </p:nvPr>
        </p:nvSpPr>
        <p:spPr/>
        <p:txBody>
          <a:bodyPr/>
          <a:lstStyle/>
          <a:p>
            <a:fld id="{DBA1B0FB-D917-4C8C-928F-313BD683BF39}" type="slidenum">
              <a:rPr lang="en-US" smtClean="0"/>
              <a:pPr/>
              <a:t>19</a:t>
            </a:fld>
            <a:endParaRPr lang="en-US" dirty="0"/>
          </a:p>
        </p:txBody>
      </p:sp>
      <p:graphicFrame>
        <p:nvGraphicFramePr>
          <p:cNvPr id="5" name="Table 4">
            <a:extLst>
              <a:ext uri="{FF2B5EF4-FFF2-40B4-BE49-F238E27FC236}">
                <a16:creationId xmlns:a16="http://schemas.microsoft.com/office/drawing/2014/main" id="{FA97850B-00D0-AAAC-59AA-59F56AD37D84}"/>
              </a:ext>
            </a:extLst>
          </p:cNvPr>
          <p:cNvGraphicFramePr>
            <a:graphicFrameLocks noGrp="1"/>
          </p:cNvGraphicFramePr>
          <p:nvPr>
            <p:extLst>
              <p:ext uri="{D42A27DB-BD31-4B8C-83A1-F6EECF244321}">
                <p14:modId xmlns:p14="http://schemas.microsoft.com/office/powerpoint/2010/main" val="3900920827"/>
              </p:ext>
            </p:extLst>
          </p:nvPr>
        </p:nvGraphicFramePr>
        <p:xfrm>
          <a:off x="8286300" y="1881276"/>
          <a:ext cx="3063288" cy="4427451"/>
        </p:xfrm>
        <a:graphic>
          <a:graphicData uri="http://schemas.openxmlformats.org/drawingml/2006/table">
            <a:tbl>
              <a:tblPr firstRow="1" firstCol="1" bandRow="1">
                <a:tableStyleId>{72833802-FEF1-4C79-8D5D-14CF1EAF98D9}</a:tableStyleId>
              </a:tblPr>
              <a:tblGrid>
                <a:gridCol w="1276370">
                  <a:extLst>
                    <a:ext uri="{9D8B030D-6E8A-4147-A177-3AD203B41FA5}">
                      <a16:colId xmlns:a16="http://schemas.microsoft.com/office/drawing/2014/main" val="193032628"/>
                    </a:ext>
                  </a:extLst>
                </a:gridCol>
                <a:gridCol w="1786918">
                  <a:extLst>
                    <a:ext uri="{9D8B030D-6E8A-4147-A177-3AD203B41FA5}">
                      <a16:colId xmlns:a16="http://schemas.microsoft.com/office/drawing/2014/main" val="1781983933"/>
                    </a:ext>
                  </a:extLst>
                </a:gridCol>
              </a:tblGrid>
              <a:tr h="317073">
                <a:tc>
                  <a:txBody>
                    <a:bodyPr/>
                    <a:lstStyle/>
                    <a:p>
                      <a:pPr marL="0" marR="0" algn="ctr">
                        <a:lnSpc>
                          <a:spcPct val="200000"/>
                        </a:lnSpc>
                        <a:spcAft>
                          <a:spcPts val="800"/>
                        </a:spcAft>
                        <a:buNone/>
                      </a:pPr>
                      <a:r>
                        <a:rPr lang="en-US" sz="1200" kern="100" dirty="0">
                          <a:solidFill>
                            <a:schemeClr val="bg1">
                              <a:lumMod val="95000"/>
                              <a:lumOff val="5000"/>
                            </a:schemeClr>
                          </a:solidFill>
                          <a:effectLst/>
                        </a:rPr>
                        <a:t> </a:t>
                      </a:r>
                      <a:endParaRPr lang="en-US" sz="1200" kern="100" dirty="0">
                        <a:solidFill>
                          <a:schemeClr val="bg1">
                            <a:lumMod val="95000"/>
                            <a:lumOff val="5000"/>
                          </a:schemeClr>
                        </a:solidFill>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85000"/>
                      </a:schemeClr>
                    </a:solidFill>
                  </a:tcPr>
                </a:tc>
                <a:tc>
                  <a:txBody>
                    <a:bodyPr/>
                    <a:lstStyle/>
                    <a:p>
                      <a:pPr marL="0" marR="0">
                        <a:lnSpc>
                          <a:spcPct val="200000"/>
                        </a:lnSpc>
                        <a:spcAft>
                          <a:spcPts val="800"/>
                        </a:spcAft>
                        <a:buNone/>
                      </a:pPr>
                      <a:r>
                        <a:rPr lang="en-US" sz="1200" kern="100" dirty="0">
                          <a:solidFill>
                            <a:schemeClr val="bg1">
                              <a:lumMod val="95000"/>
                              <a:lumOff val="5000"/>
                            </a:schemeClr>
                          </a:solidFill>
                          <a:effectLst/>
                        </a:rPr>
                        <a:t>Worst-case variance</a:t>
                      </a:r>
                      <a:endParaRPr lang="en-US" sz="1200" kern="100" dirty="0">
                        <a:solidFill>
                          <a:schemeClr val="bg1">
                            <a:lumMod val="95000"/>
                            <a:lumOff val="5000"/>
                          </a:schemeClr>
                        </a:solidFill>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85000"/>
                      </a:schemeClr>
                    </a:solidFill>
                  </a:tcPr>
                </a:tc>
                <a:extLst>
                  <a:ext uri="{0D108BD9-81ED-4DB2-BD59-A6C34878D82A}">
                    <a16:rowId xmlns:a16="http://schemas.microsoft.com/office/drawing/2014/main" val="3281296192"/>
                  </a:ext>
                </a:extLst>
              </a:tr>
              <a:tr h="685063">
                <a:tc>
                  <a:txBody>
                    <a:bodyPr/>
                    <a:lstStyle/>
                    <a:p>
                      <a:pPr marL="0" marR="0">
                        <a:lnSpc>
                          <a:spcPct val="200000"/>
                        </a:lnSpc>
                        <a:spcAft>
                          <a:spcPts val="800"/>
                        </a:spcAft>
                        <a:buNone/>
                      </a:pPr>
                      <a:r>
                        <a:rPr lang="en-US" sz="1200" kern="100" dirty="0">
                          <a:solidFill>
                            <a:schemeClr val="bg1">
                              <a:lumMod val="95000"/>
                              <a:lumOff val="5000"/>
                            </a:schemeClr>
                          </a:solidFill>
                          <a:effectLst/>
                        </a:rPr>
                        <a:t>X position (m</a:t>
                      </a:r>
                      <a:r>
                        <a:rPr lang="en-US" sz="1200" kern="100" baseline="30000" dirty="0">
                          <a:solidFill>
                            <a:schemeClr val="bg1">
                              <a:lumMod val="95000"/>
                              <a:lumOff val="5000"/>
                            </a:schemeClr>
                          </a:solidFill>
                          <a:effectLst/>
                        </a:rPr>
                        <a:t>2</a:t>
                      </a:r>
                      <a:r>
                        <a:rPr lang="en-US" sz="1200" kern="100" dirty="0">
                          <a:solidFill>
                            <a:schemeClr val="bg1">
                              <a:lumMod val="95000"/>
                              <a:lumOff val="5000"/>
                            </a:schemeClr>
                          </a:solidFill>
                          <a:effectLst/>
                        </a:rPr>
                        <a:t>)</a:t>
                      </a:r>
                      <a:endParaRPr lang="en-US" sz="1200" kern="100" dirty="0">
                        <a:solidFill>
                          <a:schemeClr val="bg1">
                            <a:lumMod val="95000"/>
                            <a:lumOff val="5000"/>
                          </a:schemeClr>
                        </a:solidFill>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85000"/>
                      </a:schemeClr>
                    </a:solidFill>
                  </a:tcPr>
                </a:tc>
                <a:tc>
                  <a:txBody>
                    <a:bodyPr/>
                    <a:lstStyle/>
                    <a:p>
                      <a:pPr marL="0" marR="0">
                        <a:lnSpc>
                          <a:spcPct val="200000"/>
                        </a:lnSpc>
                        <a:spcAft>
                          <a:spcPts val="800"/>
                        </a:spcAft>
                        <a:buNone/>
                      </a:pPr>
                      <a:r>
                        <a:rPr lang="en-US" sz="1200" kern="100" dirty="0">
                          <a:solidFill>
                            <a:schemeClr val="bg1">
                              <a:lumMod val="95000"/>
                              <a:lumOff val="5000"/>
                            </a:schemeClr>
                          </a:solidFill>
                          <a:effectLst/>
                        </a:rPr>
                        <a:t>0.06544</a:t>
                      </a:r>
                      <a:endParaRPr lang="en-US" sz="1200" kern="100" dirty="0">
                        <a:solidFill>
                          <a:schemeClr val="bg1">
                            <a:lumMod val="95000"/>
                            <a:lumOff val="5000"/>
                          </a:schemeClr>
                        </a:solidFill>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85000"/>
                      </a:schemeClr>
                    </a:solidFill>
                  </a:tcPr>
                </a:tc>
                <a:extLst>
                  <a:ext uri="{0D108BD9-81ED-4DB2-BD59-A6C34878D82A}">
                    <a16:rowId xmlns:a16="http://schemas.microsoft.com/office/drawing/2014/main" val="3435171741"/>
                  </a:ext>
                </a:extLst>
              </a:tr>
              <a:tr h="685063">
                <a:tc>
                  <a:txBody>
                    <a:bodyPr/>
                    <a:lstStyle/>
                    <a:p>
                      <a:pPr marL="0" marR="0">
                        <a:lnSpc>
                          <a:spcPct val="200000"/>
                        </a:lnSpc>
                        <a:spcAft>
                          <a:spcPts val="800"/>
                        </a:spcAft>
                        <a:buNone/>
                      </a:pPr>
                      <a:r>
                        <a:rPr lang="en-US" sz="1200" kern="100" dirty="0">
                          <a:solidFill>
                            <a:schemeClr val="bg1">
                              <a:lumMod val="95000"/>
                              <a:lumOff val="5000"/>
                            </a:schemeClr>
                          </a:solidFill>
                          <a:effectLst/>
                        </a:rPr>
                        <a:t>Y position (m</a:t>
                      </a:r>
                      <a:r>
                        <a:rPr lang="en-US" sz="1200" kern="100" baseline="30000" dirty="0">
                          <a:solidFill>
                            <a:schemeClr val="bg1">
                              <a:lumMod val="95000"/>
                              <a:lumOff val="5000"/>
                            </a:schemeClr>
                          </a:solidFill>
                          <a:effectLst/>
                        </a:rPr>
                        <a:t>2</a:t>
                      </a:r>
                      <a:r>
                        <a:rPr lang="en-US" sz="1200" kern="100" dirty="0">
                          <a:solidFill>
                            <a:schemeClr val="bg1">
                              <a:lumMod val="95000"/>
                              <a:lumOff val="5000"/>
                            </a:schemeClr>
                          </a:solidFill>
                          <a:effectLst/>
                        </a:rPr>
                        <a:t>)</a:t>
                      </a:r>
                      <a:endParaRPr lang="en-US" sz="1200" kern="100" dirty="0">
                        <a:solidFill>
                          <a:schemeClr val="bg1">
                            <a:lumMod val="95000"/>
                            <a:lumOff val="5000"/>
                          </a:schemeClr>
                        </a:solidFill>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85000"/>
                      </a:schemeClr>
                    </a:solidFill>
                  </a:tcPr>
                </a:tc>
                <a:tc>
                  <a:txBody>
                    <a:bodyPr/>
                    <a:lstStyle/>
                    <a:p>
                      <a:pPr marL="0" marR="0">
                        <a:lnSpc>
                          <a:spcPct val="200000"/>
                        </a:lnSpc>
                        <a:spcAft>
                          <a:spcPts val="800"/>
                        </a:spcAft>
                        <a:buNone/>
                      </a:pPr>
                      <a:r>
                        <a:rPr lang="en-US" sz="1200" kern="100" dirty="0">
                          <a:solidFill>
                            <a:schemeClr val="bg1">
                              <a:lumMod val="95000"/>
                              <a:lumOff val="5000"/>
                            </a:schemeClr>
                          </a:solidFill>
                          <a:effectLst/>
                        </a:rPr>
                        <a:t>0.09</a:t>
                      </a:r>
                      <a:endParaRPr lang="en-US" sz="1200" kern="100" dirty="0">
                        <a:solidFill>
                          <a:schemeClr val="bg1">
                            <a:lumMod val="95000"/>
                            <a:lumOff val="5000"/>
                          </a:schemeClr>
                        </a:solidFill>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85000"/>
                      </a:schemeClr>
                    </a:solidFill>
                  </a:tcPr>
                </a:tc>
                <a:extLst>
                  <a:ext uri="{0D108BD9-81ED-4DB2-BD59-A6C34878D82A}">
                    <a16:rowId xmlns:a16="http://schemas.microsoft.com/office/drawing/2014/main" val="2286676122"/>
                  </a:ext>
                </a:extLst>
              </a:tr>
              <a:tr h="685063">
                <a:tc>
                  <a:txBody>
                    <a:bodyPr/>
                    <a:lstStyle/>
                    <a:p>
                      <a:pPr marL="0" marR="0">
                        <a:lnSpc>
                          <a:spcPct val="200000"/>
                        </a:lnSpc>
                        <a:spcAft>
                          <a:spcPts val="800"/>
                        </a:spcAft>
                        <a:buNone/>
                      </a:pPr>
                      <a:r>
                        <a:rPr lang="en-US" sz="1200" kern="100">
                          <a:solidFill>
                            <a:schemeClr val="bg1">
                              <a:lumMod val="95000"/>
                              <a:lumOff val="5000"/>
                            </a:schemeClr>
                          </a:solidFill>
                          <a:effectLst/>
                        </a:rPr>
                        <a:t>Z position (m</a:t>
                      </a:r>
                      <a:r>
                        <a:rPr lang="en-US" sz="1200" kern="100" baseline="30000">
                          <a:solidFill>
                            <a:schemeClr val="bg1">
                              <a:lumMod val="95000"/>
                              <a:lumOff val="5000"/>
                            </a:schemeClr>
                          </a:solidFill>
                          <a:effectLst/>
                        </a:rPr>
                        <a:t>2</a:t>
                      </a:r>
                      <a:r>
                        <a:rPr lang="en-US" sz="1200" kern="100">
                          <a:solidFill>
                            <a:schemeClr val="bg1">
                              <a:lumMod val="95000"/>
                              <a:lumOff val="5000"/>
                            </a:schemeClr>
                          </a:solidFill>
                          <a:effectLst/>
                        </a:rPr>
                        <a:t>)</a:t>
                      </a:r>
                      <a:endParaRPr lang="en-US" sz="1200" kern="100">
                        <a:solidFill>
                          <a:schemeClr val="bg1">
                            <a:lumMod val="95000"/>
                            <a:lumOff val="5000"/>
                          </a:schemeClr>
                        </a:solidFill>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85000"/>
                      </a:schemeClr>
                    </a:solidFill>
                  </a:tcPr>
                </a:tc>
                <a:tc>
                  <a:txBody>
                    <a:bodyPr/>
                    <a:lstStyle/>
                    <a:p>
                      <a:pPr marL="0" marR="0">
                        <a:lnSpc>
                          <a:spcPct val="200000"/>
                        </a:lnSpc>
                        <a:spcAft>
                          <a:spcPts val="800"/>
                        </a:spcAft>
                        <a:buNone/>
                      </a:pPr>
                      <a:r>
                        <a:rPr lang="en-US" sz="1200" kern="100" dirty="0">
                          <a:solidFill>
                            <a:schemeClr val="bg1">
                              <a:lumMod val="95000"/>
                              <a:lumOff val="5000"/>
                            </a:schemeClr>
                          </a:solidFill>
                          <a:effectLst/>
                        </a:rPr>
                        <a:t>0.04453</a:t>
                      </a:r>
                      <a:endParaRPr lang="en-US" sz="1200" kern="100" dirty="0">
                        <a:solidFill>
                          <a:schemeClr val="bg1">
                            <a:lumMod val="95000"/>
                            <a:lumOff val="5000"/>
                          </a:schemeClr>
                        </a:solidFill>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85000"/>
                      </a:schemeClr>
                    </a:solidFill>
                  </a:tcPr>
                </a:tc>
                <a:extLst>
                  <a:ext uri="{0D108BD9-81ED-4DB2-BD59-A6C34878D82A}">
                    <a16:rowId xmlns:a16="http://schemas.microsoft.com/office/drawing/2014/main" val="334189422"/>
                  </a:ext>
                </a:extLst>
              </a:tr>
              <a:tr h="685063">
                <a:tc>
                  <a:txBody>
                    <a:bodyPr/>
                    <a:lstStyle/>
                    <a:p>
                      <a:pPr marL="0" marR="0">
                        <a:lnSpc>
                          <a:spcPct val="200000"/>
                        </a:lnSpc>
                        <a:spcAft>
                          <a:spcPts val="800"/>
                        </a:spcAft>
                        <a:buNone/>
                      </a:pPr>
                      <a:r>
                        <a:rPr lang="en-US" sz="1200" kern="100">
                          <a:solidFill>
                            <a:schemeClr val="bg1">
                              <a:lumMod val="95000"/>
                              <a:lumOff val="5000"/>
                            </a:schemeClr>
                          </a:solidFill>
                          <a:effectLst/>
                        </a:rPr>
                        <a:t>Roll (Radians</a:t>
                      </a:r>
                      <a:r>
                        <a:rPr lang="en-US" sz="1200" kern="100" baseline="30000">
                          <a:solidFill>
                            <a:schemeClr val="bg1">
                              <a:lumMod val="95000"/>
                              <a:lumOff val="5000"/>
                            </a:schemeClr>
                          </a:solidFill>
                          <a:effectLst/>
                        </a:rPr>
                        <a:t>2</a:t>
                      </a:r>
                      <a:r>
                        <a:rPr lang="en-US" sz="1200" kern="100">
                          <a:solidFill>
                            <a:schemeClr val="bg1">
                              <a:lumMod val="95000"/>
                              <a:lumOff val="5000"/>
                            </a:schemeClr>
                          </a:solidFill>
                          <a:effectLst/>
                        </a:rPr>
                        <a:t>)</a:t>
                      </a:r>
                      <a:endParaRPr lang="en-US" sz="1200" kern="100">
                        <a:solidFill>
                          <a:schemeClr val="bg1">
                            <a:lumMod val="95000"/>
                            <a:lumOff val="5000"/>
                          </a:schemeClr>
                        </a:solidFill>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85000"/>
                      </a:schemeClr>
                    </a:solidFill>
                  </a:tcPr>
                </a:tc>
                <a:tc>
                  <a:txBody>
                    <a:bodyPr/>
                    <a:lstStyle/>
                    <a:p>
                      <a:pPr marL="0" marR="0">
                        <a:lnSpc>
                          <a:spcPct val="200000"/>
                        </a:lnSpc>
                        <a:spcAft>
                          <a:spcPts val="800"/>
                        </a:spcAft>
                        <a:buNone/>
                      </a:pPr>
                      <a:r>
                        <a:rPr lang="en-US" sz="1200" kern="100" dirty="0">
                          <a:solidFill>
                            <a:schemeClr val="bg1">
                              <a:lumMod val="95000"/>
                              <a:lumOff val="5000"/>
                            </a:schemeClr>
                          </a:solidFill>
                          <a:effectLst/>
                        </a:rPr>
                        <a:t>0.00189</a:t>
                      </a:r>
                      <a:endParaRPr lang="en-US" sz="1200" kern="100" dirty="0">
                        <a:solidFill>
                          <a:schemeClr val="bg1">
                            <a:lumMod val="95000"/>
                            <a:lumOff val="5000"/>
                          </a:schemeClr>
                        </a:solidFill>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85000"/>
                      </a:schemeClr>
                    </a:solidFill>
                  </a:tcPr>
                </a:tc>
                <a:extLst>
                  <a:ext uri="{0D108BD9-81ED-4DB2-BD59-A6C34878D82A}">
                    <a16:rowId xmlns:a16="http://schemas.microsoft.com/office/drawing/2014/main" val="384579063"/>
                  </a:ext>
                </a:extLst>
              </a:tr>
              <a:tr h="685063">
                <a:tc>
                  <a:txBody>
                    <a:bodyPr/>
                    <a:lstStyle/>
                    <a:p>
                      <a:pPr marL="0" marR="0">
                        <a:lnSpc>
                          <a:spcPct val="200000"/>
                        </a:lnSpc>
                        <a:spcAft>
                          <a:spcPts val="800"/>
                        </a:spcAft>
                        <a:buNone/>
                      </a:pPr>
                      <a:r>
                        <a:rPr lang="en-US" sz="1200" kern="100">
                          <a:solidFill>
                            <a:schemeClr val="bg1">
                              <a:lumMod val="95000"/>
                              <a:lumOff val="5000"/>
                            </a:schemeClr>
                          </a:solidFill>
                          <a:effectLst/>
                        </a:rPr>
                        <a:t>Pitch (Radians</a:t>
                      </a:r>
                      <a:r>
                        <a:rPr lang="en-US" sz="1200" kern="100" baseline="30000">
                          <a:solidFill>
                            <a:schemeClr val="bg1">
                              <a:lumMod val="95000"/>
                              <a:lumOff val="5000"/>
                            </a:schemeClr>
                          </a:solidFill>
                          <a:effectLst/>
                        </a:rPr>
                        <a:t>2</a:t>
                      </a:r>
                      <a:r>
                        <a:rPr lang="en-US" sz="1200" kern="100">
                          <a:solidFill>
                            <a:schemeClr val="bg1">
                              <a:lumMod val="95000"/>
                              <a:lumOff val="5000"/>
                            </a:schemeClr>
                          </a:solidFill>
                          <a:effectLst/>
                        </a:rPr>
                        <a:t>)</a:t>
                      </a:r>
                      <a:endParaRPr lang="en-US" sz="1200" kern="100">
                        <a:solidFill>
                          <a:schemeClr val="bg1">
                            <a:lumMod val="95000"/>
                            <a:lumOff val="5000"/>
                          </a:schemeClr>
                        </a:solidFill>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85000"/>
                      </a:schemeClr>
                    </a:solidFill>
                  </a:tcPr>
                </a:tc>
                <a:tc>
                  <a:txBody>
                    <a:bodyPr/>
                    <a:lstStyle/>
                    <a:p>
                      <a:pPr marL="0" marR="0">
                        <a:lnSpc>
                          <a:spcPct val="200000"/>
                        </a:lnSpc>
                        <a:spcAft>
                          <a:spcPts val="800"/>
                        </a:spcAft>
                        <a:buNone/>
                      </a:pPr>
                      <a:r>
                        <a:rPr lang="en-US" sz="1200" kern="100" dirty="0">
                          <a:solidFill>
                            <a:schemeClr val="bg1">
                              <a:lumMod val="95000"/>
                              <a:lumOff val="5000"/>
                            </a:schemeClr>
                          </a:solidFill>
                          <a:effectLst/>
                        </a:rPr>
                        <a:t>0.00108</a:t>
                      </a:r>
                      <a:endParaRPr lang="en-US" sz="1200" kern="100" dirty="0">
                        <a:solidFill>
                          <a:schemeClr val="bg1">
                            <a:lumMod val="95000"/>
                            <a:lumOff val="5000"/>
                          </a:schemeClr>
                        </a:solidFill>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85000"/>
                      </a:schemeClr>
                    </a:solidFill>
                  </a:tcPr>
                </a:tc>
                <a:extLst>
                  <a:ext uri="{0D108BD9-81ED-4DB2-BD59-A6C34878D82A}">
                    <a16:rowId xmlns:a16="http://schemas.microsoft.com/office/drawing/2014/main" val="3317955372"/>
                  </a:ext>
                </a:extLst>
              </a:tr>
              <a:tr h="685063">
                <a:tc>
                  <a:txBody>
                    <a:bodyPr/>
                    <a:lstStyle/>
                    <a:p>
                      <a:pPr marL="0" marR="0">
                        <a:lnSpc>
                          <a:spcPct val="200000"/>
                        </a:lnSpc>
                        <a:spcAft>
                          <a:spcPts val="800"/>
                        </a:spcAft>
                        <a:buNone/>
                      </a:pPr>
                      <a:r>
                        <a:rPr lang="en-US" sz="1200" kern="100">
                          <a:solidFill>
                            <a:schemeClr val="bg1">
                              <a:lumMod val="95000"/>
                              <a:lumOff val="5000"/>
                            </a:schemeClr>
                          </a:solidFill>
                          <a:effectLst/>
                        </a:rPr>
                        <a:t>Yaw (Radians</a:t>
                      </a:r>
                      <a:r>
                        <a:rPr lang="en-US" sz="1200" kern="100" baseline="30000">
                          <a:solidFill>
                            <a:schemeClr val="bg1">
                              <a:lumMod val="95000"/>
                              <a:lumOff val="5000"/>
                            </a:schemeClr>
                          </a:solidFill>
                          <a:effectLst/>
                        </a:rPr>
                        <a:t>2</a:t>
                      </a:r>
                      <a:r>
                        <a:rPr lang="en-US" sz="1200" kern="100">
                          <a:solidFill>
                            <a:schemeClr val="bg1">
                              <a:lumMod val="95000"/>
                              <a:lumOff val="5000"/>
                            </a:schemeClr>
                          </a:solidFill>
                          <a:effectLst/>
                        </a:rPr>
                        <a:t>)</a:t>
                      </a:r>
                      <a:endParaRPr lang="en-US" sz="1200" kern="100">
                        <a:solidFill>
                          <a:schemeClr val="bg1">
                            <a:lumMod val="95000"/>
                            <a:lumOff val="5000"/>
                          </a:schemeClr>
                        </a:solidFill>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85000"/>
                      </a:schemeClr>
                    </a:solidFill>
                  </a:tcPr>
                </a:tc>
                <a:tc>
                  <a:txBody>
                    <a:bodyPr/>
                    <a:lstStyle/>
                    <a:p>
                      <a:pPr marL="0" marR="0">
                        <a:lnSpc>
                          <a:spcPct val="200000"/>
                        </a:lnSpc>
                        <a:spcAft>
                          <a:spcPts val="800"/>
                        </a:spcAft>
                        <a:buNone/>
                      </a:pPr>
                      <a:r>
                        <a:rPr lang="en-US" sz="1200" kern="100" dirty="0">
                          <a:solidFill>
                            <a:schemeClr val="bg1">
                              <a:lumMod val="95000"/>
                              <a:lumOff val="5000"/>
                            </a:schemeClr>
                          </a:solidFill>
                          <a:effectLst/>
                        </a:rPr>
                        <a:t>0.00124</a:t>
                      </a:r>
                      <a:endParaRPr lang="en-US" sz="1200" kern="100" dirty="0">
                        <a:solidFill>
                          <a:schemeClr val="bg1">
                            <a:lumMod val="95000"/>
                            <a:lumOff val="5000"/>
                          </a:schemeClr>
                        </a:solidFill>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85000"/>
                      </a:schemeClr>
                    </a:solidFill>
                  </a:tcPr>
                </a:tc>
                <a:extLst>
                  <a:ext uri="{0D108BD9-81ED-4DB2-BD59-A6C34878D82A}">
                    <a16:rowId xmlns:a16="http://schemas.microsoft.com/office/drawing/2014/main" val="1159064885"/>
                  </a:ext>
                </a:extLst>
              </a:tr>
            </a:tbl>
          </a:graphicData>
        </a:graphic>
      </p:graphicFrame>
    </p:spTree>
    <p:extLst>
      <p:ext uri="{BB962C8B-B14F-4D97-AF65-F5344CB8AC3E}">
        <p14:creationId xmlns:p14="http://schemas.microsoft.com/office/powerpoint/2010/main" val="25703429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5BE93-0252-3CC3-B567-14EC47EB8C7F}"/>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1ABCA07C-1908-B1EB-82FA-EC63DAAF4CF4}"/>
              </a:ext>
            </a:extLst>
          </p:cNvPr>
          <p:cNvSpPr>
            <a:spLocks noGrp="1"/>
          </p:cNvSpPr>
          <p:nvPr>
            <p:ph sz="quarter" idx="13"/>
          </p:nvPr>
        </p:nvSpPr>
        <p:spPr/>
        <p:txBody>
          <a:bodyPr>
            <a:normAutofit lnSpcReduction="10000"/>
          </a:bodyPr>
          <a:lstStyle/>
          <a:p>
            <a:r>
              <a:rPr lang="en-US" dirty="0"/>
              <a:t>Introduction</a:t>
            </a:r>
          </a:p>
          <a:p>
            <a:r>
              <a:rPr lang="en-US" dirty="0"/>
              <a:t>Simulator</a:t>
            </a:r>
          </a:p>
          <a:p>
            <a:r>
              <a:rPr lang="en-US" dirty="0"/>
              <a:t>Learning Background</a:t>
            </a:r>
          </a:p>
          <a:p>
            <a:r>
              <a:rPr lang="en-US" dirty="0"/>
              <a:t>ML Journey</a:t>
            </a:r>
          </a:p>
          <a:p>
            <a:r>
              <a:rPr lang="en-US" dirty="0"/>
              <a:t>Robustness Testing</a:t>
            </a:r>
          </a:p>
          <a:p>
            <a:r>
              <a:rPr lang="en-US" dirty="0"/>
              <a:t>Real Testing</a:t>
            </a:r>
          </a:p>
          <a:p>
            <a:r>
              <a:rPr lang="en-US" dirty="0"/>
              <a:t>Findings</a:t>
            </a:r>
          </a:p>
          <a:p>
            <a:r>
              <a:rPr lang="en-US" dirty="0"/>
              <a:t>Conclusions</a:t>
            </a:r>
          </a:p>
        </p:txBody>
      </p:sp>
      <p:sp>
        <p:nvSpPr>
          <p:cNvPr id="4" name="Slide Number Placeholder 3">
            <a:extLst>
              <a:ext uri="{FF2B5EF4-FFF2-40B4-BE49-F238E27FC236}">
                <a16:creationId xmlns:a16="http://schemas.microsoft.com/office/drawing/2014/main" id="{1348D2F3-47B4-6D69-3617-5D9BE6B7E988}"/>
              </a:ext>
            </a:extLst>
          </p:cNvPr>
          <p:cNvSpPr>
            <a:spLocks noGrp="1"/>
          </p:cNvSpPr>
          <p:nvPr>
            <p:ph type="sldNum" sz="quarter" idx="12"/>
          </p:nvPr>
        </p:nvSpPr>
        <p:spPr/>
        <p:txBody>
          <a:bodyPr/>
          <a:lstStyle/>
          <a:p>
            <a:fld id="{DBA1B0FB-D917-4C8C-928F-313BD683BF39}" type="slidenum">
              <a:rPr lang="en-US" smtClean="0"/>
              <a:t>2</a:t>
            </a:fld>
            <a:endParaRPr lang="en-US" dirty="0"/>
          </a:p>
        </p:txBody>
      </p:sp>
    </p:spTree>
    <p:extLst>
      <p:ext uri="{BB962C8B-B14F-4D97-AF65-F5344CB8AC3E}">
        <p14:creationId xmlns:p14="http://schemas.microsoft.com/office/powerpoint/2010/main" val="26650455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7368C5-2C46-EEB1-EDC0-804EA022AB3D}"/>
              </a:ext>
            </a:extLst>
          </p:cNvPr>
          <p:cNvSpPr>
            <a:spLocks noGrp="1"/>
          </p:cNvSpPr>
          <p:nvPr>
            <p:ph type="title"/>
          </p:nvPr>
        </p:nvSpPr>
        <p:spPr/>
        <p:txBody>
          <a:bodyPr/>
          <a:lstStyle/>
          <a:p>
            <a:r>
              <a:rPr lang="en-US" dirty="0"/>
              <a:t>Simulator</a:t>
            </a:r>
            <a:br>
              <a:rPr lang="en-US" dirty="0"/>
            </a:br>
            <a:r>
              <a:rPr lang="en-US" sz="3200" dirty="0"/>
              <a:t>Modifications</a:t>
            </a:r>
            <a:endParaRPr lang="en-US" dirty="0"/>
          </a:p>
        </p:txBody>
      </p:sp>
      <p:sp>
        <p:nvSpPr>
          <p:cNvPr id="3" name="Content Placeholder 2">
            <a:extLst>
              <a:ext uri="{FF2B5EF4-FFF2-40B4-BE49-F238E27FC236}">
                <a16:creationId xmlns:a16="http://schemas.microsoft.com/office/drawing/2014/main" id="{CA491C62-20C6-243F-05BA-4036BBB79FF2}"/>
              </a:ext>
            </a:extLst>
          </p:cNvPr>
          <p:cNvSpPr>
            <a:spLocks noGrp="1"/>
          </p:cNvSpPr>
          <p:nvPr>
            <p:ph idx="1"/>
          </p:nvPr>
        </p:nvSpPr>
        <p:spPr/>
        <p:txBody>
          <a:bodyPr/>
          <a:lstStyle/>
          <a:p>
            <a:r>
              <a:rPr lang="en-US" dirty="0"/>
              <a:t>Translational Observations were changed to Errors</a:t>
            </a:r>
          </a:p>
          <a:p>
            <a:pPr lvl="1"/>
            <a:r>
              <a:rPr lang="en-US" dirty="0"/>
              <a:t>Enables flying on a trajectory without increasing the observation space</a:t>
            </a:r>
          </a:p>
          <a:p>
            <a:pPr lvl="2"/>
            <a:r>
              <a:rPr lang="en-US" dirty="0"/>
              <a:t>[ x, y, z, 	</a:t>
            </a:r>
            <a:r>
              <a:rPr lang="en-US" dirty="0" err="1"/>
              <a:t>setpoint_x</a:t>
            </a:r>
            <a:r>
              <a:rPr lang="en-US" dirty="0"/>
              <a:t>,  </a:t>
            </a:r>
            <a:r>
              <a:rPr lang="en-US" dirty="0" err="1"/>
              <a:t>setpoint_y</a:t>
            </a:r>
            <a:r>
              <a:rPr lang="en-US" dirty="0"/>
              <a:t>,   </a:t>
            </a:r>
            <a:r>
              <a:rPr lang="en-US" dirty="0" err="1"/>
              <a:t>setpoint_z</a:t>
            </a:r>
            <a:r>
              <a:rPr lang="en-US" dirty="0"/>
              <a:t>]</a:t>
            </a:r>
          </a:p>
          <a:p>
            <a:pPr lvl="2"/>
            <a:r>
              <a:rPr lang="en-US" dirty="0"/>
              <a:t>[ </a:t>
            </a:r>
            <a:r>
              <a:rPr lang="en-US" dirty="0" err="1"/>
              <a:t>x_Error</a:t>
            </a:r>
            <a:r>
              <a:rPr lang="en-US" dirty="0"/>
              <a:t>,   </a:t>
            </a:r>
            <a:r>
              <a:rPr lang="en-US" dirty="0" err="1"/>
              <a:t>y_Error</a:t>
            </a:r>
            <a:r>
              <a:rPr lang="en-US" dirty="0"/>
              <a:t>,    </a:t>
            </a:r>
            <a:r>
              <a:rPr lang="en-US" dirty="0" err="1"/>
              <a:t>z_Error</a:t>
            </a:r>
            <a:r>
              <a:rPr lang="en-US" dirty="0"/>
              <a:t> ]</a:t>
            </a:r>
          </a:p>
          <a:p>
            <a:pPr lvl="1"/>
            <a:endParaRPr lang="en-US" dirty="0"/>
          </a:p>
        </p:txBody>
      </p:sp>
      <p:sp>
        <p:nvSpPr>
          <p:cNvPr id="4" name="Slide Number Placeholder 3">
            <a:extLst>
              <a:ext uri="{FF2B5EF4-FFF2-40B4-BE49-F238E27FC236}">
                <a16:creationId xmlns:a16="http://schemas.microsoft.com/office/drawing/2014/main" id="{6D2685E2-BD6B-5D26-0A24-4E1E0B5577EF}"/>
              </a:ext>
            </a:extLst>
          </p:cNvPr>
          <p:cNvSpPr>
            <a:spLocks noGrp="1"/>
          </p:cNvSpPr>
          <p:nvPr>
            <p:ph type="sldNum" sz="quarter" idx="12"/>
          </p:nvPr>
        </p:nvSpPr>
        <p:spPr/>
        <p:txBody>
          <a:bodyPr/>
          <a:lstStyle/>
          <a:p>
            <a:fld id="{DBA1B0FB-D917-4C8C-928F-313BD683BF39}" type="slidenum">
              <a:rPr lang="en-US" smtClean="0"/>
              <a:pPr/>
              <a:t>20</a:t>
            </a:fld>
            <a:endParaRPr lang="en-US" dirty="0"/>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8AB33DE3-D66A-441F-91DC-9F09A49C7294}"/>
                  </a:ext>
                </a:extLst>
              </p:cNvPr>
              <p:cNvSpPr txBox="1"/>
              <p:nvPr/>
            </p:nvSpPr>
            <p:spPr>
              <a:xfrm>
                <a:off x="-99941" y="4426392"/>
                <a:ext cx="609523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𝐸𝑟𝑟𝑜𝑟</m:t>
                      </m:r>
                      <m:r>
                        <a:rPr lang="en-US" i="0">
                          <a:latin typeface="Cambria Math" panose="02040503050406030204" pitchFamily="18" charset="0"/>
                        </a:rPr>
                        <m:t>=</m:t>
                      </m:r>
                      <m:r>
                        <a:rPr lang="en-US" i="1">
                          <a:latin typeface="Cambria Math" panose="02040503050406030204" pitchFamily="18" charset="0"/>
                        </a:rPr>
                        <m:t>𝑠𝑒𝑡𝑝𝑜𝑖𝑛𝑡</m:t>
                      </m:r>
                      <m:r>
                        <a:rPr lang="en-US" i="0">
                          <a:latin typeface="Cambria Math" panose="02040503050406030204" pitchFamily="18" charset="0"/>
                        </a:rPr>
                        <m:t>−</m:t>
                      </m:r>
                      <m:r>
                        <a:rPr lang="en-US" i="1">
                          <a:latin typeface="Cambria Math" panose="02040503050406030204" pitchFamily="18" charset="0"/>
                        </a:rPr>
                        <m:t>𝑝𝑜𝑠𝑖𝑡𝑖𝑜𝑛</m:t>
                      </m:r>
                    </m:oMath>
                  </m:oMathPara>
                </a14:m>
                <a:endParaRPr lang="en-US" dirty="0"/>
              </a:p>
            </p:txBody>
          </p:sp>
        </mc:Choice>
        <mc:Fallback xmlns="">
          <p:sp>
            <p:nvSpPr>
              <p:cNvPr id="7" name="TextBox 6">
                <a:extLst>
                  <a:ext uri="{FF2B5EF4-FFF2-40B4-BE49-F238E27FC236}">
                    <a16:creationId xmlns:a16="http://schemas.microsoft.com/office/drawing/2014/main" id="{8AB33DE3-D66A-441F-91DC-9F09A49C7294}"/>
                  </a:ext>
                </a:extLst>
              </p:cNvPr>
              <p:cNvSpPr txBox="1">
                <a:spLocks noRot="1" noChangeAspect="1" noMove="1" noResize="1" noEditPoints="1" noAdjustHandles="1" noChangeArrowheads="1" noChangeShapeType="1" noTextEdit="1"/>
              </p:cNvSpPr>
              <p:nvPr/>
            </p:nvSpPr>
            <p:spPr>
              <a:xfrm>
                <a:off x="-99941" y="4426392"/>
                <a:ext cx="6095234" cy="369332"/>
              </a:xfrm>
              <a:prstGeom prst="rect">
                <a:avLst/>
              </a:prstGeom>
              <a:blipFill>
                <a:blip r:embed="rId3"/>
                <a:stretch>
                  <a:fillRect b="-14754"/>
                </a:stretch>
              </a:blipFill>
            </p:spPr>
            <p:txBody>
              <a:bodyPr/>
              <a:lstStyle/>
              <a:p>
                <a:r>
                  <a:rPr lang="en-US">
                    <a:noFill/>
                  </a:rPr>
                  <a:t> </a:t>
                </a:r>
              </a:p>
            </p:txBody>
          </p:sp>
        </mc:Fallback>
      </mc:AlternateContent>
    </p:spTree>
    <p:extLst>
      <p:ext uri="{BB962C8B-B14F-4D97-AF65-F5344CB8AC3E}">
        <p14:creationId xmlns:p14="http://schemas.microsoft.com/office/powerpoint/2010/main" val="1307426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F178B3-861E-6B80-6570-8AD4DCE860D5}"/>
              </a:ext>
            </a:extLst>
          </p:cNvPr>
          <p:cNvSpPr>
            <a:spLocks noGrp="1"/>
          </p:cNvSpPr>
          <p:nvPr>
            <p:ph type="title"/>
          </p:nvPr>
        </p:nvSpPr>
        <p:spPr/>
        <p:txBody>
          <a:bodyPr/>
          <a:lstStyle/>
          <a:p>
            <a:r>
              <a:rPr lang="en-US" dirty="0"/>
              <a:t>Simulator</a:t>
            </a:r>
            <a:br>
              <a:rPr lang="en-US" dirty="0"/>
            </a:br>
            <a:r>
              <a:rPr lang="en-US" sz="3200" dirty="0"/>
              <a:t>Modifications</a:t>
            </a:r>
            <a:endParaRPr lang="en-US" dirty="0"/>
          </a:p>
        </p:txBody>
      </p:sp>
      <p:sp>
        <p:nvSpPr>
          <p:cNvPr id="3" name="Content Placeholder 2">
            <a:extLst>
              <a:ext uri="{FF2B5EF4-FFF2-40B4-BE49-F238E27FC236}">
                <a16:creationId xmlns:a16="http://schemas.microsoft.com/office/drawing/2014/main" id="{32AA35A9-9FD1-317C-1434-E704D5DCDEEA}"/>
              </a:ext>
            </a:extLst>
          </p:cNvPr>
          <p:cNvSpPr>
            <a:spLocks noGrp="1"/>
          </p:cNvSpPr>
          <p:nvPr>
            <p:ph idx="1"/>
          </p:nvPr>
        </p:nvSpPr>
        <p:spPr/>
        <p:txBody>
          <a:bodyPr/>
          <a:lstStyle/>
          <a:p>
            <a:r>
              <a:rPr lang="en-US" dirty="0"/>
              <a:t>Action space</a:t>
            </a:r>
          </a:p>
          <a:p>
            <a:pPr lvl="1"/>
            <a:r>
              <a:rPr lang="en-US" dirty="0"/>
              <a:t>Added direct control</a:t>
            </a:r>
          </a:p>
          <a:p>
            <a:pPr lvl="2"/>
            <a:r>
              <a:rPr lang="en-US" dirty="0"/>
              <a:t>Previously only hover rpm ± input</a:t>
            </a:r>
          </a:p>
          <a:p>
            <a:pPr lvl="1"/>
            <a:r>
              <a:rPr lang="en-US" dirty="0"/>
              <a:t>Added thrust coefficient variance </a:t>
            </a:r>
          </a:p>
          <a:p>
            <a:pPr lvl="2"/>
            <a:r>
              <a:rPr lang="en-US" dirty="0"/>
              <a:t>Thrust = KF * rpm^2</a:t>
            </a:r>
          </a:p>
          <a:p>
            <a:pPr lvl="2"/>
            <a:r>
              <a:rPr lang="en-US" dirty="0"/>
              <a:t>This KF is now a </a:t>
            </a:r>
            <a:r>
              <a:rPr lang="en-US" dirty="0" err="1"/>
              <a:t>guassian</a:t>
            </a:r>
            <a:r>
              <a:rPr lang="en-US" dirty="0"/>
              <a:t> with mean 1e-11 and variance of 3.16e-10 which can be changed.</a:t>
            </a:r>
          </a:p>
        </p:txBody>
      </p:sp>
      <p:sp>
        <p:nvSpPr>
          <p:cNvPr id="4" name="Slide Number Placeholder 3">
            <a:extLst>
              <a:ext uri="{FF2B5EF4-FFF2-40B4-BE49-F238E27FC236}">
                <a16:creationId xmlns:a16="http://schemas.microsoft.com/office/drawing/2014/main" id="{505E20D1-2CEE-8891-B740-1C68A15BBAB3}"/>
              </a:ext>
            </a:extLst>
          </p:cNvPr>
          <p:cNvSpPr>
            <a:spLocks noGrp="1"/>
          </p:cNvSpPr>
          <p:nvPr>
            <p:ph type="sldNum" sz="quarter" idx="12"/>
          </p:nvPr>
        </p:nvSpPr>
        <p:spPr/>
        <p:txBody>
          <a:bodyPr/>
          <a:lstStyle/>
          <a:p>
            <a:fld id="{DBA1B0FB-D917-4C8C-928F-313BD683BF39}" type="slidenum">
              <a:rPr lang="en-US" smtClean="0"/>
              <a:pPr/>
              <a:t>21</a:t>
            </a:fld>
            <a:endParaRPr lang="en-US" dirty="0"/>
          </a:p>
        </p:txBody>
      </p:sp>
    </p:spTree>
    <p:extLst>
      <p:ext uri="{BB962C8B-B14F-4D97-AF65-F5344CB8AC3E}">
        <p14:creationId xmlns:p14="http://schemas.microsoft.com/office/powerpoint/2010/main" val="40298142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6295EB-463D-7B5B-829B-8F6151E5E920}"/>
              </a:ext>
            </a:extLst>
          </p:cNvPr>
          <p:cNvSpPr>
            <a:spLocks noGrp="1"/>
          </p:cNvSpPr>
          <p:nvPr>
            <p:ph type="title"/>
          </p:nvPr>
        </p:nvSpPr>
        <p:spPr/>
        <p:txBody>
          <a:bodyPr/>
          <a:lstStyle/>
          <a:p>
            <a:r>
              <a:rPr lang="en-US" dirty="0"/>
              <a:t>Simulator</a:t>
            </a:r>
            <a:br>
              <a:rPr lang="en-US" dirty="0"/>
            </a:br>
            <a:r>
              <a:rPr lang="en-US" sz="3200" dirty="0"/>
              <a:t>Modifications</a:t>
            </a:r>
            <a:endParaRPr lang="en-US" dirty="0"/>
          </a:p>
        </p:txBody>
      </p:sp>
      <p:sp>
        <p:nvSpPr>
          <p:cNvPr id="3" name="Content Placeholder 2">
            <a:extLst>
              <a:ext uri="{FF2B5EF4-FFF2-40B4-BE49-F238E27FC236}">
                <a16:creationId xmlns:a16="http://schemas.microsoft.com/office/drawing/2014/main" id="{8F78909D-A03D-760B-E621-1B4700362E79}"/>
              </a:ext>
            </a:extLst>
          </p:cNvPr>
          <p:cNvSpPr>
            <a:spLocks noGrp="1"/>
          </p:cNvSpPr>
          <p:nvPr>
            <p:ph idx="1"/>
          </p:nvPr>
        </p:nvSpPr>
        <p:spPr/>
        <p:txBody>
          <a:bodyPr/>
          <a:lstStyle/>
          <a:p>
            <a:r>
              <a:rPr lang="en-US" dirty="0"/>
              <a:t>Observation Spaces</a:t>
            </a:r>
          </a:p>
          <a:p>
            <a:pPr lvl="1"/>
            <a:r>
              <a:rPr lang="en-US" dirty="0"/>
              <a:t>Less memory</a:t>
            </a:r>
          </a:p>
          <a:p>
            <a:pPr lvl="2"/>
            <a:r>
              <a:rPr lang="en-US" dirty="0"/>
              <a:t>[ translation (errors), rotation, velocity (errors), angular velocity ]</a:t>
            </a:r>
          </a:p>
          <a:p>
            <a:pPr lvl="1"/>
            <a:r>
              <a:rPr lang="en-US" dirty="0"/>
              <a:t>More memory</a:t>
            </a:r>
          </a:p>
          <a:p>
            <a:pPr lvl="2"/>
            <a:r>
              <a:rPr lang="en-US" dirty="0"/>
              <a:t>[ translation (errors), rotation, velocity, (errors) angular velocity,  average actions, delta actions ]</a:t>
            </a:r>
          </a:p>
        </p:txBody>
      </p:sp>
      <p:sp>
        <p:nvSpPr>
          <p:cNvPr id="4" name="Slide Number Placeholder 3">
            <a:extLst>
              <a:ext uri="{FF2B5EF4-FFF2-40B4-BE49-F238E27FC236}">
                <a16:creationId xmlns:a16="http://schemas.microsoft.com/office/drawing/2014/main" id="{773A7830-127C-DDF1-D196-99E01B3A4B30}"/>
              </a:ext>
            </a:extLst>
          </p:cNvPr>
          <p:cNvSpPr>
            <a:spLocks noGrp="1"/>
          </p:cNvSpPr>
          <p:nvPr>
            <p:ph type="sldNum" sz="quarter" idx="12"/>
          </p:nvPr>
        </p:nvSpPr>
        <p:spPr/>
        <p:txBody>
          <a:bodyPr/>
          <a:lstStyle/>
          <a:p>
            <a:fld id="{DBA1B0FB-D917-4C8C-928F-313BD683BF39}" type="slidenum">
              <a:rPr lang="en-US" smtClean="0"/>
              <a:pPr/>
              <a:t>22</a:t>
            </a:fld>
            <a:endParaRPr lang="en-US" dirty="0"/>
          </a:p>
        </p:txBody>
      </p:sp>
    </p:spTree>
    <p:extLst>
      <p:ext uri="{BB962C8B-B14F-4D97-AF65-F5344CB8AC3E}">
        <p14:creationId xmlns:p14="http://schemas.microsoft.com/office/powerpoint/2010/main" val="15336729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AB7355-4DDA-644F-26D9-B7472C727EBF}"/>
              </a:ext>
            </a:extLst>
          </p:cNvPr>
          <p:cNvSpPr>
            <a:spLocks noGrp="1"/>
          </p:cNvSpPr>
          <p:nvPr>
            <p:ph type="title"/>
          </p:nvPr>
        </p:nvSpPr>
        <p:spPr/>
        <p:txBody>
          <a:bodyPr/>
          <a:lstStyle/>
          <a:p>
            <a:r>
              <a:rPr lang="en-US" dirty="0"/>
              <a:t>Learning Background</a:t>
            </a:r>
          </a:p>
        </p:txBody>
      </p:sp>
      <p:sp>
        <p:nvSpPr>
          <p:cNvPr id="3" name="Content Placeholder 2">
            <a:extLst>
              <a:ext uri="{FF2B5EF4-FFF2-40B4-BE49-F238E27FC236}">
                <a16:creationId xmlns:a16="http://schemas.microsoft.com/office/drawing/2014/main" id="{FCC8F7C4-B259-DB7A-9B2B-0BB8D9709ECA}"/>
              </a:ext>
            </a:extLst>
          </p:cNvPr>
          <p:cNvSpPr>
            <a:spLocks noGrp="1"/>
          </p:cNvSpPr>
          <p:nvPr>
            <p:ph idx="1"/>
          </p:nvPr>
        </p:nvSpPr>
        <p:spPr/>
        <p:txBody>
          <a:bodyPr/>
          <a:lstStyle/>
          <a:p>
            <a:r>
              <a:rPr lang="en-US" dirty="0"/>
              <a:t>MLPs</a:t>
            </a:r>
          </a:p>
          <a:p>
            <a:pPr lvl="1"/>
            <a:r>
              <a:rPr lang="en-US" dirty="0"/>
              <a:t>Well understood</a:t>
            </a:r>
          </a:p>
          <a:p>
            <a:pPr lvl="1"/>
            <a:r>
              <a:rPr lang="en-US" dirty="0"/>
              <a:t>Have been shown to perform well in control tasks</a:t>
            </a:r>
          </a:p>
        </p:txBody>
      </p:sp>
      <p:sp>
        <p:nvSpPr>
          <p:cNvPr id="4" name="Slide Number Placeholder 3">
            <a:extLst>
              <a:ext uri="{FF2B5EF4-FFF2-40B4-BE49-F238E27FC236}">
                <a16:creationId xmlns:a16="http://schemas.microsoft.com/office/drawing/2014/main" id="{5B458619-71DE-ED42-B676-F8EAF67BAFF4}"/>
              </a:ext>
            </a:extLst>
          </p:cNvPr>
          <p:cNvSpPr>
            <a:spLocks noGrp="1"/>
          </p:cNvSpPr>
          <p:nvPr>
            <p:ph type="sldNum" sz="quarter" idx="12"/>
          </p:nvPr>
        </p:nvSpPr>
        <p:spPr/>
        <p:txBody>
          <a:bodyPr/>
          <a:lstStyle/>
          <a:p>
            <a:fld id="{DBA1B0FB-D917-4C8C-928F-313BD683BF39}" type="slidenum">
              <a:rPr lang="en-US" smtClean="0"/>
              <a:pPr/>
              <a:t>23</a:t>
            </a:fld>
            <a:endParaRPr lang="en-US" dirty="0"/>
          </a:p>
        </p:txBody>
      </p:sp>
      <p:sp>
        <p:nvSpPr>
          <p:cNvPr id="5" name="Rectangle: Rounded Corners 4">
            <a:extLst>
              <a:ext uri="{FF2B5EF4-FFF2-40B4-BE49-F238E27FC236}">
                <a16:creationId xmlns:a16="http://schemas.microsoft.com/office/drawing/2014/main" id="{8D24936C-AD02-206C-C15B-58C8816FF7AB}"/>
              </a:ext>
            </a:extLst>
          </p:cNvPr>
          <p:cNvSpPr/>
          <p:nvPr/>
        </p:nvSpPr>
        <p:spPr>
          <a:xfrm>
            <a:off x="6054218" y="1846378"/>
            <a:ext cx="5338129" cy="3630579"/>
          </a:xfrm>
          <a:prstGeom prst="round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screenshot of a game&#10;&#10;AI-generated content may be incorrect.">
            <a:extLst>
              <a:ext uri="{FF2B5EF4-FFF2-40B4-BE49-F238E27FC236}">
                <a16:creationId xmlns:a16="http://schemas.microsoft.com/office/drawing/2014/main" id="{D8613935-9B79-A7FD-F0CF-CF5BF5243C9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283709" y="1943856"/>
            <a:ext cx="4818236" cy="3323327"/>
          </a:xfrm>
          <a:prstGeom prst="rect">
            <a:avLst/>
          </a:prstGeom>
          <a:noFill/>
          <a:ln>
            <a:noFill/>
          </a:ln>
        </p:spPr>
      </p:pic>
    </p:spTree>
    <p:extLst>
      <p:ext uri="{BB962C8B-B14F-4D97-AF65-F5344CB8AC3E}">
        <p14:creationId xmlns:p14="http://schemas.microsoft.com/office/powerpoint/2010/main" val="31609204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8C73B1-70EE-1C72-F799-1B20F6BFD296}"/>
              </a:ext>
            </a:extLst>
          </p:cNvPr>
          <p:cNvSpPr>
            <a:spLocks noGrp="1"/>
          </p:cNvSpPr>
          <p:nvPr>
            <p:ph type="title"/>
          </p:nvPr>
        </p:nvSpPr>
        <p:spPr/>
        <p:txBody>
          <a:bodyPr/>
          <a:lstStyle/>
          <a:p>
            <a:r>
              <a:rPr lang="en-US" dirty="0"/>
              <a:t>Learning Background</a:t>
            </a:r>
          </a:p>
        </p:txBody>
      </p:sp>
      <p:sp>
        <p:nvSpPr>
          <p:cNvPr id="4" name="Slide Number Placeholder 3">
            <a:extLst>
              <a:ext uri="{FF2B5EF4-FFF2-40B4-BE49-F238E27FC236}">
                <a16:creationId xmlns:a16="http://schemas.microsoft.com/office/drawing/2014/main" id="{BCDF22A6-350A-FD1F-55BF-5DAAFE8BCC27}"/>
              </a:ext>
            </a:extLst>
          </p:cNvPr>
          <p:cNvSpPr>
            <a:spLocks noGrp="1"/>
          </p:cNvSpPr>
          <p:nvPr>
            <p:ph type="sldNum" sz="quarter" idx="12"/>
          </p:nvPr>
        </p:nvSpPr>
        <p:spPr/>
        <p:txBody>
          <a:bodyPr/>
          <a:lstStyle/>
          <a:p>
            <a:fld id="{DBA1B0FB-D917-4C8C-928F-313BD683BF39}" type="slidenum">
              <a:rPr lang="en-US" smtClean="0"/>
              <a:pPr/>
              <a:t>24</a:t>
            </a:fld>
            <a:endParaRPr lang="en-US" dirty="0"/>
          </a:p>
        </p:txBody>
      </p:sp>
      <p:sp>
        <p:nvSpPr>
          <p:cNvPr id="5" name="Content Placeholder 4">
            <a:extLst>
              <a:ext uri="{FF2B5EF4-FFF2-40B4-BE49-F238E27FC236}">
                <a16:creationId xmlns:a16="http://schemas.microsoft.com/office/drawing/2014/main" id="{314EC386-28E5-0E9A-686F-B85D5D1398E8}"/>
              </a:ext>
            </a:extLst>
          </p:cNvPr>
          <p:cNvSpPr>
            <a:spLocks noGrp="1"/>
          </p:cNvSpPr>
          <p:nvPr>
            <p:ph idx="1"/>
          </p:nvPr>
        </p:nvSpPr>
        <p:spPr/>
        <p:txBody>
          <a:bodyPr/>
          <a:lstStyle/>
          <a:p>
            <a:r>
              <a:rPr lang="en-US" dirty="0"/>
              <a:t>MLPs + LSTM (Long short-term memory)</a:t>
            </a:r>
          </a:p>
          <a:p>
            <a:pPr lvl="1"/>
            <a:r>
              <a:rPr lang="en-US" dirty="0"/>
              <a:t>Slower than MLPs</a:t>
            </a:r>
          </a:p>
          <a:p>
            <a:pPr lvl="1"/>
            <a:r>
              <a:rPr lang="en-US" dirty="0"/>
              <a:t>Have memory built in</a:t>
            </a:r>
          </a:p>
        </p:txBody>
      </p:sp>
      <p:pic>
        <p:nvPicPr>
          <p:cNvPr id="6" name="Picture 2" descr="Advanced fusion of MTM-LSTM and MLP models for time series forecasting: An  application for forecasting the solar radiation - ScienceDirect">
            <a:extLst>
              <a:ext uri="{FF2B5EF4-FFF2-40B4-BE49-F238E27FC236}">
                <a16:creationId xmlns:a16="http://schemas.microsoft.com/office/drawing/2014/main" id="{4AE00069-D478-A4E9-95FD-C2A57F88FD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5913" y="1965069"/>
            <a:ext cx="3723640" cy="4127755"/>
          </a:xfrm>
          <a:prstGeom prst="roundRect">
            <a:avLst>
              <a:gd name="adj" fmla="val 6998"/>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21076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949E53-BCE6-42CE-2F2F-32C2BA74BE74}"/>
              </a:ext>
            </a:extLst>
          </p:cNvPr>
          <p:cNvSpPr>
            <a:spLocks noGrp="1"/>
          </p:cNvSpPr>
          <p:nvPr>
            <p:ph type="title"/>
          </p:nvPr>
        </p:nvSpPr>
        <p:spPr/>
        <p:txBody>
          <a:bodyPr/>
          <a:lstStyle/>
          <a:p>
            <a:r>
              <a:rPr lang="en-US" dirty="0"/>
              <a:t>Learning Background</a:t>
            </a:r>
          </a:p>
        </p:txBody>
      </p:sp>
      <p:sp>
        <p:nvSpPr>
          <p:cNvPr id="3" name="Content Placeholder 2">
            <a:extLst>
              <a:ext uri="{FF2B5EF4-FFF2-40B4-BE49-F238E27FC236}">
                <a16:creationId xmlns:a16="http://schemas.microsoft.com/office/drawing/2014/main" id="{DF5A6AF7-DCFF-7457-5ABF-2D601D9FBF93}"/>
              </a:ext>
            </a:extLst>
          </p:cNvPr>
          <p:cNvSpPr>
            <a:spLocks noGrp="1"/>
          </p:cNvSpPr>
          <p:nvPr>
            <p:ph idx="1"/>
          </p:nvPr>
        </p:nvSpPr>
        <p:spPr/>
        <p:txBody>
          <a:bodyPr/>
          <a:lstStyle/>
          <a:p>
            <a:r>
              <a:rPr lang="en-US" dirty="0"/>
              <a:t>Proximal Policy Optimization</a:t>
            </a:r>
          </a:p>
          <a:p>
            <a:pPr lvl="1"/>
            <a:r>
              <a:rPr lang="en-US" dirty="0"/>
              <a:t>Allows for learning with less tuning of parameters</a:t>
            </a:r>
          </a:p>
          <a:p>
            <a:pPr lvl="1"/>
            <a:r>
              <a:rPr lang="en-US" dirty="0"/>
              <a:t>Avoids Overshoot</a:t>
            </a:r>
          </a:p>
          <a:p>
            <a:pPr lvl="1"/>
            <a:r>
              <a:rPr lang="en-US" dirty="0"/>
              <a:t>Included in many ML APIs</a:t>
            </a:r>
          </a:p>
          <a:p>
            <a:pPr lvl="1"/>
            <a:endParaRPr lang="en-US" dirty="0"/>
          </a:p>
        </p:txBody>
      </p:sp>
      <p:sp>
        <p:nvSpPr>
          <p:cNvPr id="4" name="Slide Number Placeholder 3">
            <a:extLst>
              <a:ext uri="{FF2B5EF4-FFF2-40B4-BE49-F238E27FC236}">
                <a16:creationId xmlns:a16="http://schemas.microsoft.com/office/drawing/2014/main" id="{5EB57A3E-354F-C5EC-4A62-A3A135883584}"/>
              </a:ext>
            </a:extLst>
          </p:cNvPr>
          <p:cNvSpPr>
            <a:spLocks noGrp="1"/>
          </p:cNvSpPr>
          <p:nvPr>
            <p:ph type="sldNum" sz="quarter" idx="12"/>
          </p:nvPr>
        </p:nvSpPr>
        <p:spPr/>
        <p:txBody>
          <a:bodyPr/>
          <a:lstStyle/>
          <a:p>
            <a:fld id="{DBA1B0FB-D917-4C8C-928F-313BD683BF39}" type="slidenum">
              <a:rPr lang="en-US" smtClean="0"/>
              <a:pPr/>
              <a:t>25</a:t>
            </a:fld>
            <a:endParaRPr lang="en-US" dirty="0"/>
          </a:p>
        </p:txBody>
      </p:sp>
      <p:pic>
        <p:nvPicPr>
          <p:cNvPr id="6" name="Picture 5">
            <a:extLst>
              <a:ext uri="{FF2B5EF4-FFF2-40B4-BE49-F238E27FC236}">
                <a16:creationId xmlns:a16="http://schemas.microsoft.com/office/drawing/2014/main" id="{30556ED6-3CEF-342E-6D00-A9B109AFC11F}"/>
              </a:ext>
            </a:extLst>
          </p:cNvPr>
          <p:cNvPicPr>
            <a:picLocks noChangeAspect="1"/>
          </p:cNvPicPr>
          <p:nvPr/>
        </p:nvPicPr>
        <p:blipFill>
          <a:blip r:embed="rId3"/>
          <a:stretch>
            <a:fillRect/>
          </a:stretch>
        </p:blipFill>
        <p:spPr>
          <a:xfrm>
            <a:off x="3069443" y="4001773"/>
            <a:ext cx="6053114" cy="2007604"/>
          </a:xfrm>
          <a:prstGeom prst="rect">
            <a:avLst/>
          </a:prstGeom>
        </p:spPr>
      </p:pic>
    </p:spTree>
    <p:extLst>
      <p:ext uri="{BB962C8B-B14F-4D97-AF65-F5344CB8AC3E}">
        <p14:creationId xmlns:p14="http://schemas.microsoft.com/office/powerpoint/2010/main" val="11587303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52CCD2-2987-A07C-F881-88457887FF00}"/>
              </a:ext>
            </a:extLst>
          </p:cNvPr>
          <p:cNvSpPr>
            <a:spLocks noGrp="1"/>
          </p:cNvSpPr>
          <p:nvPr>
            <p:ph type="title"/>
          </p:nvPr>
        </p:nvSpPr>
        <p:spPr/>
        <p:txBody>
          <a:bodyPr/>
          <a:lstStyle/>
          <a:p>
            <a:r>
              <a:rPr lang="en-US" dirty="0"/>
              <a:t>Learning Background</a:t>
            </a:r>
          </a:p>
        </p:txBody>
      </p:sp>
      <p:sp>
        <p:nvSpPr>
          <p:cNvPr id="4" name="Slide Number Placeholder 3">
            <a:extLst>
              <a:ext uri="{FF2B5EF4-FFF2-40B4-BE49-F238E27FC236}">
                <a16:creationId xmlns:a16="http://schemas.microsoft.com/office/drawing/2014/main" id="{04E57CE5-F7FD-3F3E-8147-4607C92CE6BA}"/>
              </a:ext>
            </a:extLst>
          </p:cNvPr>
          <p:cNvSpPr>
            <a:spLocks noGrp="1"/>
          </p:cNvSpPr>
          <p:nvPr>
            <p:ph type="sldNum" sz="quarter" idx="12"/>
          </p:nvPr>
        </p:nvSpPr>
        <p:spPr/>
        <p:txBody>
          <a:bodyPr/>
          <a:lstStyle/>
          <a:p>
            <a:fld id="{DBA1B0FB-D917-4C8C-928F-313BD683BF39}" type="slidenum">
              <a:rPr lang="en-US" smtClean="0"/>
              <a:pPr/>
              <a:t>26</a:t>
            </a:fld>
            <a:endParaRPr lang="en-US" dirty="0"/>
          </a:p>
        </p:txBody>
      </p:sp>
      <p:pic>
        <p:nvPicPr>
          <p:cNvPr id="5" name="Content Placeholder 4">
            <a:extLst>
              <a:ext uri="{FF2B5EF4-FFF2-40B4-BE49-F238E27FC236}">
                <a16:creationId xmlns:a16="http://schemas.microsoft.com/office/drawing/2014/main" id="{A2DC81AC-794C-B2D6-7F08-905D7B3C0142}"/>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8505" y="2314083"/>
            <a:ext cx="12131124" cy="3317580"/>
          </a:xfrm>
          <a:prstGeom prst="rect">
            <a:avLst/>
          </a:prstGeom>
        </p:spPr>
      </p:pic>
    </p:spTree>
    <p:extLst>
      <p:ext uri="{BB962C8B-B14F-4D97-AF65-F5344CB8AC3E}">
        <p14:creationId xmlns:p14="http://schemas.microsoft.com/office/powerpoint/2010/main" val="24373661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34E73-A3B4-5110-C9CA-0ABD50F10599}"/>
              </a:ext>
            </a:extLst>
          </p:cNvPr>
          <p:cNvSpPr>
            <a:spLocks noGrp="1"/>
          </p:cNvSpPr>
          <p:nvPr>
            <p:ph type="title"/>
          </p:nvPr>
        </p:nvSpPr>
        <p:spPr/>
        <p:txBody>
          <a:bodyPr/>
          <a:lstStyle/>
          <a:p>
            <a:r>
              <a:rPr lang="en-US" dirty="0"/>
              <a:t>ML Journey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A0DDC03-E159-300C-2BF2-E61A6C2020A3}"/>
                  </a:ext>
                </a:extLst>
              </p:cNvPr>
              <p:cNvSpPr>
                <a:spLocks noGrp="1"/>
              </p:cNvSpPr>
              <p:nvPr>
                <p:ph idx="1"/>
              </p:nvPr>
            </p:nvSpPr>
            <p:spPr/>
            <p:txBody>
              <a:bodyPr/>
              <a:lstStyle/>
              <a:p>
                <a:r>
                  <a:rPr lang="en-US" dirty="0"/>
                  <a:t>Previously the only reward was:</a:t>
                </a:r>
              </a:p>
              <a:p>
                <a:pPr marL="0" indent="0">
                  <a:buNone/>
                </a:pPr>
                <a14:m>
                  <m:oMathPara xmlns:m="http://schemas.openxmlformats.org/officeDocument/2006/math">
                    <m:oMathParaPr>
                      <m:jc m:val="centerGroup"/>
                    </m:oMathParaPr>
                    <m:oMath xmlns:m="http://schemas.openxmlformats.org/officeDocument/2006/math">
                      <m:sSup>
                        <m:sSupPr>
                          <m:ctrlPr>
                            <a:rPr lang="en-US" sz="4000" i="1">
                              <a:latin typeface="Cambria Math" panose="02040503050406030204" pitchFamily="18" charset="0"/>
                            </a:rPr>
                          </m:ctrlPr>
                        </m:sSupPr>
                        <m:e>
                          <m:r>
                            <a:rPr lang="en-US" sz="4000" i="1">
                              <a:latin typeface="Cambria Math" panose="02040503050406030204" pitchFamily="18" charset="0"/>
                            </a:rPr>
                            <m:t>𝑒</m:t>
                          </m:r>
                        </m:e>
                        <m:sup>
                          <m:r>
                            <a:rPr lang="en-US" sz="4000" i="1">
                              <a:latin typeface="Cambria Math" panose="02040503050406030204" pitchFamily="18" charset="0"/>
                            </a:rPr>
                            <m:t>−2∗</m:t>
                          </m:r>
                          <m:sSup>
                            <m:sSupPr>
                              <m:ctrlPr>
                                <a:rPr lang="en-US" sz="4000" i="1">
                                  <a:latin typeface="Cambria Math" panose="02040503050406030204" pitchFamily="18" charset="0"/>
                                </a:rPr>
                              </m:ctrlPr>
                            </m:sSupPr>
                            <m:e>
                              <m:d>
                                <m:dPr>
                                  <m:ctrlPr>
                                    <a:rPr lang="en-US" sz="4000" i="1">
                                      <a:latin typeface="Cambria Math" panose="02040503050406030204" pitchFamily="18" charset="0"/>
                                    </a:rPr>
                                  </m:ctrlPr>
                                </m:dPr>
                                <m:e>
                                  <m:r>
                                    <a:rPr lang="en-US" sz="4000" i="1">
                                      <a:latin typeface="Cambria Math" panose="02040503050406030204" pitchFamily="18" charset="0"/>
                                    </a:rPr>
                                    <m:t>𝑧</m:t>
                                  </m:r>
                                  <m:r>
                                    <a:rPr lang="en-US" sz="4000" i="1">
                                      <a:latin typeface="Cambria Math" panose="02040503050406030204" pitchFamily="18" charset="0"/>
                                    </a:rPr>
                                    <m:t>−1</m:t>
                                  </m:r>
                                </m:e>
                              </m:d>
                            </m:e>
                            <m:sup>
                              <m:r>
                                <a:rPr lang="en-US" sz="4000" i="1">
                                  <a:latin typeface="Cambria Math" panose="02040503050406030204" pitchFamily="18" charset="0"/>
                                </a:rPr>
                                <m:t>2</m:t>
                              </m:r>
                            </m:sup>
                          </m:sSup>
                        </m:sup>
                      </m:sSup>
                    </m:oMath>
                  </m:oMathPara>
                </a14:m>
                <a:endParaRPr lang="en-US" dirty="0"/>
              </a:p>
              <a:p>
                <a:r>
                  <a:rPr lang="en-US" dirty="0"/>
                  <a:t>Need to update the reward to reward the entire pose</a:t>
                </a:r>
              </a:p>
              <a:p>
                <a:r>
                  <a:rPr lang="en-US" dirty="0"/>
                  <a:t>Requires tuning</a:t>
                </a:r>
              </a:p>
            </p:txBody>
          </p:sp>
        </mc:Choice>
        <mc:Fallback xmlns="">
          <p:sp>
            <p:nvSpPr>
              <p:cNvPr id="3" name="Content Placeholder 2">
                <a:extLst>
                  <a:ext uri="{FF2B5EF4-FFF2-40B4-BE49-F238E27FC236}">
                    <a16:creationId xmlns:a16="http://schemas.microsoft.com/office/drawing/2014/main" id="{0A0DDC03-E159-300C-2BF2-E61A6C2020A3}"/>
                  </a:ext>
                </a:extLst>
              </p:cNvPr>
              <p:cNvSpPr>
                <a:spLocks noGrp="1" noRot="1" noChangeAspect="1" noMove="1" noResize="1" noEditPoints="1" noAdjustHandles="1" noChangeArrowheads="1" noChangeShapeType="1" noTextEdit="1"/>
              </p:cNvSpPr>
              <p:nvPr>
                <p:ph idx="1"/>
              </p:nvPr>
            </p:nvSpPr>
            <p:spPr>
              <a:blipFill>
                <a:blip r:embed="rId3"/>
                <a:stretch>
                  <a:fillRect l="-1538" t="-2147"/>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AA99BC3A-B870-07CB-CED0-1D318B6C68D5}"/>
              </a:ext>
            </a:extLst>
          </p:cNvPr>
          <p:cNvSpPr>
            <a:spLocks noGrp="1"/>
          </p:cNvSpPr>
          <p:nvPr>
            <p:ph type="sldNum" sz="quarter" idx="12"/>
          </p:nvPr>
        </p:nvSpPr>
        <p:spPr/>
        <p:txBody>
          <a:bodyPr/>
          <a:lstStyle/>
          <a:p>
            <a:fld id="{DBA1B0FB-D917-4C8C-928F-313BD683BF39}" type="slidenum">
              <a:rPr lang="en-US" smtClean="0"/>
              <a:pPr/>
              <a:t>27</a:t>
            </a:fld>
            <a:endParaRPr lang="en-US" dirty="0"/>
          </a:p>
        </p:txBody>
      </p:sp>
    </p:spTree>
    <p:extLst>
      <p:ext uri="{BB962C8B-B14F-4D97-AF65-F5344CB8AC3E}">
        <p14:creationId xmlns:p14="http://schemas.microsoft.com/office/powerpoint/2010/main" val="36177128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E7D05-0E42-E4BF-5426-47FDB4E3A627}"/>
              </a:ext>
            </a:extLst>
          </p:cNvPr>
          <p:cNvSpPr>
            <a:spLocks noGrp="1"/>
          </p:cNvSpPr>
          <p:nvPr>
            <p:ph type="title"/>
          </p:nvPr>
        </p:nvSpPr>
        <p:spPr/>
        <p:txBody>
          <a:bodyPr/>
          <a:lstStyle/>
          <a:p>
            <a:r>
              <a:rPr lang="en-US" dirty="0"/>
              <a:t>ML Journey</a:t>
            </a:r>
          </a:p>
        </p:txBody>
      </p:sp>
      <p:sp>
        <p:nvSpPr>
          <p:cNvPr id="3" name="Content Placeholder 2">
            <a:extLst>
              <a:ext uri="{FF2B5EF4-FFF2-40B4-BE49-F238E27FC236}">
                <a16:creationId xmlns:a16="http://schemas.microsoft.com/office/drawing/2014/main" id="{A77845C1-EE05-51AE-B358-6654263BC742}"/>
              </a:ext>
            </a:extLst>
          </p:cNvPr>
          <p:cNvSpPr>
            <a:spLocks noGrp="1"/>
          </p:cNvSpPr>
          <p:nvPr>
            <p:ph idx="1"/>
          </p:nvPr>
        </p:nvSpPr>
        <p:spPr/>
        <p:txBody>
          <a:bodyPr>
            <a:normAutofit/>
          </a:bodyPr>
          <a:lstStyle/>
          <a:p>
            <a:r>
              <a:rPr lang="en-US" sz="3200" dirty="0"/>
              <a:t>Local optimum</a:t>
            </a:r>
          </a:p>
          <a:p>
            <a:pPr lvl="1"/>
            <a:r>
              <a:rPr lang="en-US" sz="2000" dirty="0"/>
              <a:t>Landing</a:t>
            </a:r>
          </a:p>
          <a:p>
            <a:pPr lvl="1"/>
            <a:r>
              <a:rPr lang="en-US" sz="2000" dirty="0"/>
              <a:t>Throwing itself at the setpoint</a:t>
            </a:r>
          </a:p>
          <a:p>
            <a:r>
              <a:rPr lang="en-US" sz="2800" dirty="0"/>
              <a:t>Learning times</a:t>
            </a:r>
          </a:p>
          <a:p>
            <a:pPr lvl="1"/>
            <a:r>
              <a:rPr lang="en-US" sz="2000" dirty="0"/>
              <a:t>Training using i5-12500KF CPU and simulating with RTX 4060</a:t>
            </a:r>
          </a:p>
          <a:p>
            <a:pPr lvl="1"/>
            <a:r>
              <a:rPr lang="en-US" sz="2000" dirty="0"/>
              <a:t>Approx 8 hours for MLPs without LSTMs</a:t>
            </a:r>
          </a:p>
          <a:p>
            <a:pPr lvl="1"/>
            <a:r>
              <a:rPr lang="en-US" sz="2000" dirty="0"/>
              <a:t>Approx 12 hours for LSTMs with MLPs</a:t>
            </a:r>
          </a:p>
        </p:txBody>
      </p:sp>
      <p:sp>
        <p:nvSpPr>
          <p:cNvPr id="4" name="Slide Number Placeholder 3">
            <a:extLst>
              <a:ext uri="{FF2B5EF4-FFF2-40B4-BE49-F238E27FC236}">
                <a16:creationId xmlns:a16="http://schemas.microsoft.com/office/drawing/2014/main" id="{9B504FCB-432E-A6F1-8FD9-CDBF4DDBF884}"/>
              </a:ext>
            </a:extLst>
          </p:cNvPr>
          <p:cNvSpPr>
            <a:spLocks noGrp="1"/>
          </p:cNvSpPr>
          <p:nvPr>
            <p:ph type="sldNum" sz="quarter" idx="12"/>
          </p:nvPr>
        </p:nvSpPr>
        <p:spPr/>
        <p:txBody>
          <a:bodyPr/>
          <a:lstStyle/>
          <a:p>
            <a:fld id="{DBA1B0FB-D917-4C8C-928F-313BD683BF39}" type="slidenum">
              <a:rPr lang="en-US" smtClean="0"/>
              <a:pPr/>
              <a:t>28</a:t>
            </a:fld>
            <a:endParaRPr lang="en-US" dirty="0"/>
          </a:p>
        </p:txBody>
      </p:sp>
    </p:spTree>
    <p:extLst>
      <p:ext uri="{BB962C8B-B14F-4D97-AF65-F5344CB8AC3E}">
        <p14:creationId xmlns:p14="http://schemas.microsoft.com/office/powerpoint/2010/main" val="46289123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1E922-9EBA-5347-ED68-B7C8742A191E}"/>
              </a:ext>
            </a:extLst>
          </p:cNvPr>
          <p:cNvSpPr>
            <a:spLocks noGrp="1"/>
          </p:cNvSpPr>
          <p:nvPr>
            <p:ph type="title"/>
          </p:nvPr>
        </p:nvSpPr>
        <p:spPr/>
        <p:txBody>
          <a:bodyPr/>
          <a:lstStyle/>
          <a:p>
            <a:r>
              <a:rPr lang="en-US" dirty="0"/>
              <a:t>ML Journey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9F28A94-C948-C7F9-C060-5852082577E6}"/>
                  </a:ext>
                </a:extLst>
              </p:cNvPr>
              <p:cNvSpPr>
                <a:spLocks noGrp="1"/>
              </p:cNvSpPr>
              <p:nvPr>
                <p:ph idx="1"/>
              </p:nvPr>
            </p:nvSpPr>
            <p:spPr>
              <a:xfrm>
                <a:off x="550863" y="1386739"/>
                <a:ext cx="11090274" cy="4706085"/>
              </a:xfrm>
            </p:spPr>
            <p:txBody>
              <a:bodyPr>
                <a:normAutofit fontScale="85000" lnSpcReduction="20000"/>
              </a:bodyPr>
              <a:lstStyle/>
              <a:p>
                <a:r>
                  <a:rPr lang="en-US" dirty="0"/>
                  <a:t>The updated reward:</a:t>
                </a: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𝑝𝑜𝑠</m:t>
                          </m:r>
                        </m:sub>
                      </m:sSub>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𝑒</m:t>
                          </m:r>
                        </m:e>
                        <m:sup>
                          <m:sSup>
                            <m:sSupPr>
                              <m:ctrlPr>
                                <a:rPr lang="en-US" i="1">
                                  <a:latin typeface="Cambria Math" panose="02040503050406030204" pitchFamily="18" charset="0"/>
                                </a:rPr>
                              </m:ctrlPr>
                            </m:sSupPr>
                            <m:e>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𝑁𝑜𝑟𝑚</m:t>
                                  </m:r>
                                </m:e>
                                <m:sub>
                                  <m:r>
                                    <a:rPr lang="en-US" i="1">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𝑇𝑎𝑟𝑔𝑒𝑡</m:t>
                                  </m:r>
                                  <m:r>
                                    <a:rPr lang="en-US" i="1">
                                      <a:latin typeface="Cambria Math" panose="02040503050406030204" pitchFamily="18" charset="0"/>
                                    </a:rPr>
                                    <m:t> </m:t>
                                  </m:r>
                                  <m:r>
                                    <a:rPr lang="en-US" i="1">
                                      <a:latin typeface="Cambria Math" panose="02040503050406030204" pitchFamily="18" charset="0"/>
                                    </a:rPr>
                                    <m:t>𝑃𝑜𝑠𝑖𝑡𝑖𝑜𝑛</m:t>
                                  </m:r>
                                  <m:r>
                                    <a:rPr lang="en-US" i="1">
                                      <a:latin typeface="Cambria Math" panose="02040503050406030204" pitchFamily="18" charset="0"/>
                                    </a:rPr>
                                    <m:t>−</m:t>
                                  </m:r>
                                  <m:r>
                                    <a:rPr lang="en-US" i="1">
                                      <a:latin typeface="Cambria Math" panose="02040503050406030204" pitchFamily="18" charset="0"/>
                                    </a:rPr>
                                    <m:t>𝑃𝑜𝑠𝑖𝑡𝑖𝑜𝑛</m:t>
                                  </m:r>
                                </m:e>
                              </m:d>
                            </m:e>
                            <m:sup>
                              <m:r>
                                <a:rPr lang="en-US" i="1">
                                  <a:latin typeface="Cambria Math" panose="02040503050406030204" pitchFamily="18" charset="0"/>
                                </a:rPr>
                                <m:t>2</m:t>
                              </m:r>
                            </m:sup>
                          </m:sSup>
                        </m:sup>
                      </m:sSup>
                    </m:oMath>
                  </m:oMathPara>
                </a14:m>
                <a:endParaRPr lang="en-US" i="1" dirty="0"/>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𝑦𝑎𝑤</m:t>
                          </m:r>
                        </m:sub>
                      </m:sSub>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𝑒</m:t>
                          </m:r>
                        </m:e>
                        <m:sup>
                          <m:sSup>
                            <m:sSupPr>
                              <m:ctrlPr>
                                <a:rPr lang="en-US" i="1">
                                  <a:latin typeface="Cambria Math" panose="02040503050406030204" pitchFamily="18" charset="0"/>
                                </a:rPr>
                              </m:ctrlPr>
                            </m:sSupPr>
                            <m:e>
                              <m:r>
                                <a:rPr lang="en-US" i="1">
                                  <a:latin typeface="Cambria Math" panose="02040503050406030204" pitchFamily="18" charset="0"/>
                                </a:rPr>
                                <m:t>−0.2∗</m:t>
                              </m:r>
                              <m:sSub>
                                <m:sSubPr>
                                  <m:ctrlPr>
                                    <a:rPr lang="en-US" i="1">
                                      <a:latin typeface="Cambria Math" panose="02040503050406030204" pitchFamily="18" charset="0"/>
                                    </a:rPr>
                                  </m:ctrlPr>
                                </m:sSubPr>
                                <m:e>
                                  <m:r>
                                    <a:rPr lang="en-US" i="1">
                                      <a:latin typeface="Cambria Math" panose="02040503050406030204" pitchFamily="18" charset="0"/>
                                    </a:rPr>
                                    <m:t>𝑁𝑜𝑟𝑚</m:t>
                                  </m:r>
                                </m:e>
                                <m:sub>
                                  <m:r>
                                    <a:rPr lang="en-US" i="1">
                                      <a:latin typeface="Cambria Math" panose="02040503050406030204" pitchFamily="18" charset="0"/>
                                    </a:rPr>
                                    <m:t>2</m:t>
                                  </m:r>
                                </m:sub>
                              </m:sSub>
                              <m:r>
                                <a:rPr lang="en-US" i="1">
                                  <a:latin typeface="Cambria Math" panose="02040503050406030204" pitchFamily="18" charset="0"/>
                                </a:rPr>
                                <m:t>(</m:t>
                              </m:r>
                              <m:r>
                                <a:rPr lang="en-US" i="1">
                                  <a:latin typeface="Cambria Math" panose="02040503050406030204" pitchFamily="18" charset="0"/>
                                </a:rPr>
                                <m:t>𝑌𝑎𝑤</m:t>
                              </m:r>
                              <m:r>
                                <a:rPr lang="en-US" i="1">
                                  <a:latin typeface="Cambria Math" panose="02040503050406030204" pitchFamily="18" charset="0"/>
                                </a:rPr>
                                <m:t>)</m:t>
                              </m:r>
                            </m:e>
                            <m:sup>
                              <m:r>
                                <a:rPr lang="en-US" i="1">
                                  <a:latin typeface="Cambria Math" panose="02040503050406030204" pitchFamily="18" charset="0"/>
                                </a:rPr>
                                <m:t>2</m:t>
                              </m:r>
                            </m:sup>
                          </m:sSup>
                        </m:sup>
                      </m:sSup>
                    </m:oMath>
                  </m:oMathPara>
                </a14:m>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𝑉𝑒𝑙</m:t>
                          </m:r>
                        </m:sub>
                      </m:sSub>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𝑒</m:t>
                          </m:r>
                        </m:e>
                        <m:sup>
                          <m:sSup>
                            <m:sSupPr>
                              <m:ctrlPr>
                                <a:rPr lang="en-US" i="1">
                                  <a:latin typeface="Cambria Math" panose="02040503050406030204" pitchFamily="18" charset="0"/>
                                </a:rPr>
                              </m:ctrlPr>
                            </m:sSupPr>
                            <m:e>
                              <m:r>
                                <a:rPr lang="en-US" i="1">
                                  <a:latin typeface="Cambria Math" panose="02040503050406030204" pitchFamily="18" charset="0"/>
                                </a:rPr>
                                <m:t>−2∗</m:t>
                              </m:r>
                              <m:sSub>
                                <m:sSubPr>
                                  <m:ctrlPr>
                                    <a:rPr lang="en-US" i="1">
                                      <a:latin typeface="Cambria Math" panose="02040503050406030204" pitchFamily="18" charset="0"/>
                                    </a:rPr>
                                  </m:ctrlPr>
                                </m:sSubPr>
                                <m:e>
                                  <m:r>
                                    <a:rPr lang="en-US" i="1">
                                      <a:latin typeface="Cambria Math" panose="02040503050406030204" pitchFamily="18" charset="0"/>
                                    </a:rPr>
                                    <m:t>𝑁𝑜𝑟𝑚</m:t>
                                  </m:r>
                                </m:e>
                                <m:sub>
                                  <m:r>
                                    <a:rPr lang="en-US" i="1">
                                      <a:latin typeface="Cambria Math" panose="02040503050406030204" pitchFamily="18" charset="0"/>
                                    </a:rPr>
                                    <m:t>2</m:t>
                                  </m:r>
                                </m:sub>
                              </m:sSub>
                              <m:r>
                                <a:rPr lang="en-US" i="1">
                                  <a:latin typeface="Cambria Math" panose="02040503050406030204" pitchFamily="18" charset="0"/>
                                </a:rPr>
                                <m:t>(</m:t>
                              </m:r>
                              <m:r>
                                <a:rPr lang="en-US" i="1">
                                  <a:latin typeface="Cambria Math" panose="02040503050406030204" pitchFamily="18" charset="0"/>
                                </a:rPr>
                                <m:t>𝑉𝑒𝑙𝑜𝑐𝑖𝑡𝑖𝑒𝑠</m:t>
                              </m:r>
                              <m:r>
                                <a:rPr lang="en-US" i="1">
                                  <a:latin typeface="Cambria Math" panose="02040503050406030204" pitchFamily="18" charset="0"/>
                                </a:rPr>
                                <m:t>)</m:t>
                              </m:r>
                            </m:e>
                            <m:sup>
                              <m:r>
                                <a:rPr lang="en-US" i="1">
                                  <a:latin typeface="Cambria Math" panose="02040503050406030204" pitchFamily="18" charset="0"/>
                                </a:rPr>
                                <m:t>2</m:t>
                              </m:r>
                            </m:sup>
                          </m:sSup>
                        </m:sup>
                      </m:sSup>
                    </m:oMath>
                  </m:oMathPara>
                </a14:m>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𝑅𝑜𝑡𝑎𝑡𝑖𝑜𝑛𝑎𝑙</m:t>
                          </m:r>
                          <m:r>
                            <a:rPr lang="en-US" i="1">
                              <a:latin typeface="Cambria Math" panose="02040503050406030204" pitchFamily="18" charset="0"/>
                            </a:rPr>
                            <m:t> </m:t>
                          </m:r>
                          <m:r>
                            <a:rPr lang="en-US" i="1">
                              <a:latin typeface="Cambria Math" panose="02040503050406030204" pitchFamily="18" charset="0"/>
                            </a:rPr>
                            <m:t>𝑉𝑒𝑙</m:t>
                          </m:r>
                        </m:sub>
                      </m:sSub>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𝑒</m:t>
                          </m:r>
                        </m:e>
                        <m:sup>
                          <m:sSup>
                            <m:sSupPr>
                              <m:ctrlPr>
                                <a:rPr lang="en-US" i="1">
                                  <a:latin typeface="Cambria Math" panose="02040503050406030204" pitchFamily="18" charset="0"/>
                                </a:rPr>
                              </m:ctrlPr>
                            </m:sSupPr>
                            <m:e>
                              <m:r>
                                <a:rPr lang="en-US" i="1">
                                  <a:latin typeface="Cambria Math" panose="02040503050406030204" pitchFamily="18" charset="0"/>
                                </a:rPr>
                                <m:t>−0.1∗</m:t>
                              </m:r>
                              <m:sSub>
                                <m:sSubPr>
                                  <m:ctrlPr>
                                    <a:rPr lang="en-US" i="1">
                                      <a:latin typeface="Cambria Math" panose="02040503050406030204" pitchFamily="18" charset="0"/>
                                    </a:rPr>
                                  </m:ctrlPr>
                                </m:sSubPr>
                                <m:e>
                                  <m:r>
                                    <a:rPr lang="en-US" i="1">
                                      <a:latin typeface="Cambria Math" panose="02040503050406030204" pitchFamily="18" charset="0"/>
                                    </a:rPr>
                                    <m:t>𝑁𝑜𝑟𝑚</m:t>
                                  </m:r>
                                </m:e>
                                <m:sub>
                                  <m:r>
                                    <a:rPr lang="en-US" i="1">
                                      <a:latin typeface="Cambria Math" panose="02040503050406030204" pitchFamily="18" charset="0"/>
                                    </a:rPr>
                                    <m:t>2</m:t>
                                  </m:r>
                                </m:sub>
                              </m:sSub>
                              <m:r>
                                <a:rPr lang="en-US" i="1">
                                  <a:latin typeface="Cambria Math" panose="02040503050406030204" pitchFamily="18" charset="0"/>
                                </a:rPr>
                                <m:t>(</m:t>
                              </m:r>
                              <m:r>
                                <a:rPr lang="en-US" i="1">
                                  <a:latin typeface="Cambria Math" panose="02040503050406030204" pitchFamily="18" charset="0"/>
                                </a:rPr>
                                <m:t>𝑅𝑜𝑡𝑎𝑡𝑖𝑜𝑛𝑎𝑙</m:t>
                              </m:r>
                              <m:r>
                                <a:rPr lang="en-US" i="1">
                                  <a:latin typeface="Cambria Math" panose="02040503050406030204" pitchFamily="18" charset="0"/>
                                </a:rPr>
                                <m:t> </m:t>
                              </m:r>
                              <m:r>
                                <a:rPr lang="en-US" i="1">
                                  <a:latin typeface="Cambria Math" panose="02040503050406030204" pitchFamily="18" charset="0"/>
                                </a:rPr>
                                <m:t>𝑉𝑒𝑙𝑜𝑐𝑖𝑡𝑖𝑒𝑠</m:t>
                              </m:r>
                              <m:r>
                                <a:rPr lang="en-US" i="1">
                                  <a:latin typeface="Cambria Math" panose="02040503050406030204" pitchFamily="18" charset="0"/>
                                </a:rPr>
                                <m:t>)</m:t>
                              </m:r>
                            </m:e>
                            <m:sup>
                              <m:r>
                                <a:rPr lang="en-US" i="1">
                                  <a:latin typeface="Cambria Math" panose="02040503050406030204" pitchFamily="18" charset="0"/>
                                </a:rPr>
                                <m:t>2</m:t>
                              </m:r>
                            </m:sup>
                          </m:sSup>
                        </m:sup>
                      </m:sSup>
                    </m:oMath>
                  </m:oMathPara>
                </a14:m>
                <a:endParaRPr lang="en-US" dirty="0"/>
              </a:p>
              <a:p>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𝜑</m:t>
                          </m:r>
                        </m:e>
                        <m:sub>
                          <m:r>
                            <a:rPr lang="en-US" i="1">
                              <a:latin typeface="Cambria Math" panose="02040503050406030204" pitchFamily="18" charset="0"/>
                            </a:rPr>
                            <m:t>𝐶𝑢𝑟𝑟𝑒𝑛𝑡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𝑁𝑜𝑟𝑚</m:t>
                          </m:r>
                        </m:e>
                        <m:sub>
                          <m:r>
                            <a:rPr lang="en-US" i="1">
                              <a:latin typeface="Cambria Math" panose="02040503050406030204" pitchFamily="18" charset="0"/>
                            </a:rPr>
                            <m:t>2</m:t>
                          </m:r>
                        </m:sub>
                      </m:sSub>
                      <m:r>
                        <a:rPr lang="en-US" i="1">
                          <a:latin typeface="Cambria Math" panose="02040503050406030204" pitchFamily="18" charset="0"/>
                        </a:rPr>
                        <m:t>(</m:t>
                      </m:r>
                      <m:r>
                        <a:rPr lang="en-US" i="1">
                          <a:latin typeface="Cambria Math" panose="02040503050406030204" pitchFamily="18" charset="0"/>
                        </a:rPr>
                        <m:t>𝑇𝑎𝑟𝑔𝑒𝑡</m:t>
                      </m:r>
                      <m:r>
                        <a:rPr lang="en-US" i="1">
                          <a:latin typeface="Cambria Math" panose="02040503050406030204" pitchFamily="18" charset="0"/>
                        </a:rPr>
                        <m:t> </m:t>
                      </m:r>
                      <m:r>
                        <a:rPr lang="en-US" i="1">
                          <a:latin typeface="Cambria Math" panose="02040503050406030204" pitchFamily="18" charset="0"/>
                        </a:rPr>
                        <m:t>𝑃𝑜𝑠𝑖𝑡𝑖𝑜𝑛</m:t>
                      </m:r>
                      <m:r>
                        <a:rPr lang="en-US" i="1">
                          <a:latin typeface="Cambria Math" panose="02040503050406030204" pitchFamily="18" charset="0"/>
                        </a:rPr>
                        <m:t>−</m:t>
                      </m:r>
                      <m:r>
                        <a:rPr lang="en-US" i="1">
                          <a:latin typeface="Cambria Math" panose="02040503050406030204" pitchFamily="18" charset="0"/>
                        </a:rPr>
                        <m:t>𝑃𝑜𝑠𝑖𝑡𝑖𝑜𝑛</m:t>
                      </m:r>
                      <m:r>
                        <a:rPr lang="en-US" i="1">
                          <a:latin typeface="Cambria Math" panose="02040503050406030204" pitchFamily="18" charset="0"/>
                        </a:rPr>
                        <m:t>)</m:t>
                      </m:r>
                    </m:oMath>
                  </m:oMathPara>
                </a14:m>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𝜑</m:t>
                          </m:r>
                        </m:e>
                        <m:sub>
                          <m:r>
                            <a:rPr lang="en-US" i="1">
                              <a:latin typeface="Cambria Math" panose="02040503050406030204" pitchFamily="18" charset="0"/>
                            </a:rPr>
                            <m:t>𝑃𝑟𝑒𝑣𝑖𝑜𝑢𝑠</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𝑁𝑜𝑟𝑚</m:t>
                          </m:r>
                        </m:e>
                        <m:sub>
                          <m:r>
                            <a:rPr lang="en-US" i="1">
                              <a:latin typeface="Cambria Math" panose="02040503050406030204" pitchFamily="18" charset="0"/>
                            </a:rPr>
                            <m:t>2</m:t>
                          </m:r>
                        </m:sub>
                      </m:sSub>
                      <m:r>
                        <a:rPr lang="en-US" i="1">
                          <a:latin typeface="Cambria Math" panose="02040503050406030204" pitchFamily="18" charset="0"/>
                        </a:rPr>
                        <m:t>(</m:t>
                      </m:r>
                      <m:r>
                        <a:rPr lang="en-US" i="1">
                          <a:latin typeface="Cambria Math" panose="02040503050406030204" pitchFamily="18" charset="0"/>
                        </a:rPr>
                        <m:t>𝑇𝑎𝑟𝑔𝑒𝑡</m:t>
                      </m:r>
                      <m:r>
                        <a:rPr lang="en-US" i="1">
                          <a:latin typeface="Cambria Math" panose="02040503050406030204" pitchFamily="18" charset="0"/>
                        </a:rPr>
                        <m:t> </m:t>
                      </m:r>
                      <m:r>
                        <a:rPr lang="en-US" i="1">
                          <a:latin typeface="Cambria Math" panose="02040503050406030204" pitchFamily="18" charset="0"/>
                        </a:rPr>
                        <m:t>𝑃𝑜𝑠𝑖𝑡𝑖𝑜𝑛</m:t>
                      </m:r>
                      <m:r>
                        <a:rPr lang="en-US" i="1">
                          <a:latin typeface="Cambria Math" panose="02040503050406030204" pitchFamily="18" charset="0"/>
                        </a:rPr>
                        <m:t>−</m:t>
                      </m:r>
                      <m:r>
                        <a:rPr lang="en-US" i="1">
                          <a:latin typeface="Cambria Math" panose="02040503050406030204" pitchFamily="18" charset="0"/>
                        </a:rPr>
                        <m:t>𝐿𝑎𝑠𝑡</m:t>
                      </m:r>
                      <m:r>
                        <a:rPr lang="en-US" i="1">
                          <a:latin typeface="Cambria Math" panose="02040503050406030204" pitchFamily="18" charset="0"/>
                        </a:rPr>
                        <m:t> </m:t>
                      </m:r>
                      <m:r>
                        <a:rPr lang="en-US" i="1">
                          <a:latin typeface="Cambria Math" panose="02040503050406030204" pitchFamily="18" charset="0"/>
                        </a:rPr>
                        <m:t>𝑃𝑜𝑠𝑖𝑡𝑖𝑜𝑛</m:t>
                      </m:r>
                      <m:r>
                        <a:rPr lang="en-US" i="1">
                          <a:latin typeface="Cambria Math" panose="02040503050406030204" pitchFamily="18" charset="0"/>
                        </a:rPr>
                        <m:t>)</m:t>
                      </m:r>
                    </m:oMath>
                  </m:oMathPara>
                </a14:m>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𝑃𝑟𝑜𝑔𝑟𝑒𝑠𝑠</m:t>
                          </m:r>
                        </m:sub>
                      </m:sSub>
                      <m:r>
                        <a:rPr lang="en-US" i="1">
                          <a:latin typeface="Cambria Math" panose="02040503050406030204" pitchFamily="18" charset="0"/>
                        </a:rPr>
                        <m:t>=0.99∗</m:t>
                      </m:r>
                      <m:sSub>
                        <m:sSubPr>
                          <m:ctrlPr>
                            <a:rPr lang="en-US" i="1">
                              <a:latin typeface="Cambria Math" panose="02040503050406030204" pitchFamily="18" charset="0"/>
                            </a:rPr>
                          </m:ctrlPr>
                        </m:sSubPr>
                        <m:e>
                          <m:r>
                            <a:rPr lang="en-US" i="1">
                              <a:latin typeface="Cambria Math" panose="02040503050406030204" pitchFamily="18" charset="0"/>
                            </a:rPr>
                            <m:t>𝜑</m:t>
                          </m:r>
                        </m:e>
                        <m:sub>
                          <m:r>
                            <a:rPr lang="en-US" i="1">
                              <a:latin typeface="Cambria Math" panose="02040503050406030204" pitchFamily="18" charset="0"/>
                            </a:rPr>
                            <m:t>𝐶𝑢𝑟𝑟𝑒𝑛𝑡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𝜑</m:t>
                          </m:r>
                        </m:e>
                        <m:sub>
                          <m:r>
                            <a:rPr lang="en-US" i="1">
                              <a:latin typeface="Cambria Math" panose="02040503050406030204" pitchFamily="18" charset="0"/>
                            </a:rPr>
                            <m:t>𝑃𝑟𝑒𝑣𝑖𝑜𝑢𝑠</m:t>
                          </m:r>
                        </m:sub>
                      </m:sSub>
                    </m:oMath>
                  </m:oMathPara>
                </a14:m>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𝑇𝑜𝑡𝑎𝑙</m:t>
                          </m:r>
                        </m:sub>
                      </m:sSub>
                      <m:r>
                        <a:rPr lang="en-US" i="1">
                          <a:latin typeface="Cambria Math" panose="02040503050406030204" pitchFamily="18" charset="0"/>
                        </a:rPr>
                        <m:t>=0.8∗</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𝑝𝑜𝑠</m:t>
                          </m:r>
                        </m:sub>
                      </m:sSub>
                      <m:r>
                        <a:rPr lang="en-US" i="1">
                          <a:latin typeface="Cambria Math" panose="02040503050406030204" pitchFamily="18" charset="0"/>
                        </a:rPr>
                        <m:t>+0.2∗</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𝑌𝑎𝑤</m:t>
                          </m:r>
                        </m:sub>
                      </m:sSub>
                      <m:r>
                        <a:rPr lang="en-US" i="1">
                          <a:latin typeface="Cambria Math" panose="02040503050406030204" pitchFamily="18" charset="0"/>
                        </a:rPr>
                        <m:t>+0.15∗</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𝑉𝑒𝑙</m:t>
                          </m:r>
                        </m:sub>
                      </m:sSub>
                      <m:r>
                        <a:rPr lang="en-US" i="1">
                          <a:latin typeface="Cambria Math" panose="02040503050406030204" pitchFamily="18" charset="0"/>
                        </a:rPr>
                        <m:t>+0∗</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𝑅𝑜𝑡𝑎𝑡𝑖𝑜𝑛𝑎𝑙</m:t>
                          </m:r>
                          <m:r>
                            <a:rPr lang="en-US" i="1">
                              <a:latin typeface="Cambria Math" panose="02040503050406030204" pitchFamily="18" charset="0"/>
                            </a:rPr>
                            <m:t> </m:t>
                          </m:r>
                          <m:r>
                            <a:rPr lang="en-US" i="1">
                              <a:latin typeface="Cambria Math" panose="02040503050406030204" pitchFamily="18" charset="0"/>
                            </a:rPr>
                            <m:t>𝑉𝑒𝑙</m:t>
                          </m:r>
                        </m:sub>
                      </m:sSub>
                      <m:r>
                        <a:rPr lang="en-US" i="1">
                          <a:latin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𝑃𝑟𝑜𝑔𝑟𝑒𝑠𝑠</m:t>
                          </m:r>
                        </m:sub>
                      </m:sSub>
                    </m:oMath>
                  </m:oMathPara>
                </a14:m>
                <a:endParaRPr lang="en-US" dirty="0"/>
              </a:p>
              <a:p>
                <a:pPr marL="0" indent="0">
                  <a:buNone/>
                </a:pPr>
                <a:endParaRPr lang="en-US" dirty="0"/>
              </a:p>
              <a:p>
                <a:endParaRPr lang="en-US" dirty="0"/>
              </a:p>
            </p:txBody>
          </p:sp>
        </mc:Choice>
        <mc:Fallback xmlns="">
          <p:sp>
            <p:nvSpPr>
              <p:cNvPr id="3" name="Content Placeholder 2">
                <a:extLst>
                  <a:ext uri="{FF2B5EF4-FFF2-40B4-BE49-F238E27FC236}">
                    <a16:creationId xmlns:a16="http://schemas.microsoft.com/office/drawing/2014/main" id="{19F28A94-C948-C7F9-C060-5852082577E6}"/>
                  </a:ext>
                </a:extLst>
              </p:cNvPr>
              <p:cNvSpPr>
                <a:spLocks noGrp="1" noRot="1" noChangeAspect="1" noMove="1" noResize="1" noEditPoints="1" noAdjustHandles="1" noChangeArrowheads="1" noChangeShapeType="1" noTextEdit="1"/>
              </p:cNvSpPr>
              <p:nvPr>
                <p:ph idx="1"/>
              </p:nvPr>
            </p:nvSpPr>
            <p:spPr>
              <a:xfrm>
                <a:off x="550863" y="1386739"/>
                <a:ext cx="11090274" cy="4706085"/>
              </a:xfrm>
              <a:blipFill>
                <a:blip r:embed="rId3"/>
                <a:stretch>
                  <a:fillRect l="-1319" t="-2332"/>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0F8CE18B-8178-9406-6211-086CBBB5FE53}"/>
              </a:ext>
            </a:extLst>
          </p:cNvPr>
          <p:cNvSpPr>
            <a:spLocks noGrp="1"/>
          </p:cNvSpPr>
          <p:nvPr>
            <p:ph type="sldNum" sz="quarter" idx="12"/>
          </p:nvPr>
        </p:nvSpPr>
        <p:spPr/>
        <p:txBody>
          <a:bodyPr/>
          <a:lstStyle/>
          <a:p>
            <a:fld id="{DBA1B0FB-D917-4C8C-928F-313BD683BF39}" type="slidenum">
              <a:rPr lang="en-US" smtClean="0"/>
              <a:pPr/>
              <a:t>29</a:t>
            </a:fld>
            <a:endParaRPr lang="en-US" dirty="0"/>
          </a:p>
        </p:txBody>
      </p:sp>
    </p:spTree>
    <p:extLst>
      <p:ext uri="{BB962C8B-B14F-4D97-AF65-F5344CB8AC3E}">
        <p14:creationId xmlns:p14="http://schemas.microsoft.com/office/powerpoint/2010/main" val="42311683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66916E-8E2B-6551-29D8-22C54E5E8DF2}"/>
              </a:ext>
            </a:extLst>
          </p:cNvPr>
          <p:cNvSpPr>
            <a:spLocks noGrp="1"/>
          </p:cNvSpPr>
          <p:nvPr>
            <p:ph type="title"/>
          </p:nvPr>
        </p:nvSpPr>
        <p:spPr/>
        <p:txBody>
          <a:bodyPr/>
          <a:lstStyle/>
          <a:p>
            <a:r>
              <a:rPr lang="en-US" dirty="0"/>
              <a:t>Introduction</a:t>
            </a:r>
          </a:p>
        </p:txBody>
      </p:sp>
      <p:sp>
        <p:nvSpPr>
          <p:cNvPr id="3" name="Text Placeholder 2">
            <a:extLst>
              <a:ext uri="{FF2B5EF4-FFF2-40B4-BE49-F238E27FC236}">
                <a16:creationId xmlns:a16="http://schemas.microsoft.com/office/drawing/2014/main" id="{2EF32371-93E1-8277-DA85-5025FFAB26E9}"/>
              </a:ext>
            </a:extLst>
          </p:cNvPr>
          <p:cNvSpPr>
            <a:spLocks noGrp="1"/>
          </p:cNvSpPr>
          <p:nvPr>
            <p:ph type="body" idx="1"/>
          </p:nvPr>
        </p:nvSpPr>
        <p:spPr/>
        <p:txBody>
          <a:bodyPr/>
          <a:lstStyle/>
          <a:p>
            <a:pPr marL="342900" indent="-342900">
              <a:buFont typeface="Arial" panose="020B0604020202020204" pitchFamily="34" charset="0"/>
              <a:buChar char="•"/>
            </a:pPr>
            <a:r>
              <a:rPr lang="en-US" dirty="0"/>
              <a:t>Lab</a:t>
            </a:r>
          </a:p>
          <a:p>
            <a:pPr marL="342900" indent="-342900">
              <a:buFont typeface="Arial" panose="020B0604020202020204" pitchFamily="34" charset="0"/>
              <a:buChar char="•"/>
            </a:pPr>
            <a:r>
              <a:rPr lang="en-US" dirty="0"/>
              <a:t>Previous work</a:t>
            </a:r>
          </a:p>
          <a:p>
            <a:pPr marL="342900" indent="-342900">
              <a:buFont typeface="Arial" panose="020B0604020202020204" pitchFamily="34" charset="0"/>
              <a:buChar char="•"/>
            </a:pPr>
            <a:r>
              <a:rPr lang="en-US" dirty="0"/>
              <a:t>Literature</a:t>
            </a:r>
          </a:p>
          <a:p>
            <a:pPr marL="342900" indent="-342900">
              <a:buFont typeface="Arial" panose="020B0604020202020204" pitchFamily="34" charset="0"/>
              <a:buChar char="•"/>
            </a:pPr>
            <a:r>
              <a:rPr lang="en-US" dirty="0"/>
              <a:t>The Gap</a:t>
            </a:r>
          </a:p>
          <a:p>
            <a:pPr marL="342900" indent="-342900">
              <a:buFont typeface="Arial" panose="020B0604020202020204" pitchFamily="34" charset="0"/>
              <a:buChar char="•"/>
            </a:pPr>
            <a:endParaRPr lang="en-US" dirty="0"/>
          </a:p>
        </p:txBody>
      </p:sp>
      <p:sp>
        <p:nvSpPr>
          <p:cNvPr id="4" name="Slide Number Placeholder 3">
            <a:extLst>
              <a:ext uri="{FF2B5EF4-FFF2-40B4-BE49-F238E27FC236}">
                <a16:creationId xmlns:a16="http://schemas.microsoft.com/office/drawing/2014/main" id="{0103E363-3FF8-F55E-57FF-521898C17A3F}"/>
              </a:ext>
            </a:extLst>
          </p:cNvPr>
          <p:cNvSpPr>
            <a:spLocks noGrp="1"/>
          </p:cNvSpPr>
          <p:nvPr>
            <p:ph type="sldNum" sz="quarter" idx="12"/>
          </p:nvPr>
        </p:nvSpPr>
        <p:spPr/>
        <p:txBody>
          <a:bodyPr/>
          <a:lstStyle/>
          <a:p>
            <a:fld id="{DBA1B0FB-D917-4C8C-928F-313BD683BF39}" type="slidenum">
              <a:rPr lang="en-US" smtClean="0"/>
              <a:pPr/>
              <a:t>3</a:t>
            </a:fld>
            <a:endParaRPr lang="en-US" dirty="0"/>
          </a:p>
        </p:txBody>
      </p:sp>
    </p:spTree>
    <p:extLst>
      <p:ext uri="{BB962C8B-B14F-4D97-AF65-F5344CB8AC3E}">
        <p14:creationId xmlns:p14="http://schemas.microsoft.com/office/powerpoint/2010/main" val="19831057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91393E-6378-B1D1-9DF9-C5FB245E1B51}"/>
              </a:ext>
            </a:extLst>
          </p:cNvPr>
          <p:cNvSpPr>
            <a:spLocks noGrp="1"/>
          </p:cNvSpPr>
          <p:nvPr>
            <p:ph type="title"/>
          </p:nvPr>
        </p:nvSpPr>
        <p:spPr/>
        <p:txBody>
          <a:bodyPr/>
          <a:lstStyle/>
          <a:p>
            <a:r>
              <a:rPr lang="en-US" dirty="0"/>
              <a:t>ML Journey</a:t>
            </a:r>
          </a:p>
        </p:txBody>
      </p:sp>
      <p:graphicFrame>
        <p:nvGraphicFramePr>
          <p:cNvPr id="6" name="Content Placeholder 5">
            <a:extLst>
              <a:ext uri="{FF2B5EF4-FFF2-40B4-BE49-F238E27FC236}">
                <a16:creationId xmlns:a16="http://schemas.microsoft.com/office/drawing/2014/main" id="{60DDF6B9-ED4D-B00C-E0A6-F2E57FF06ADD}"/>
              </a:ext>
            </a:extLst>
          </p:cNvPr>
          <p:cNvGraphicFramePr>
            <a:graphicFrameLocks noGrp="1"/>
          </p:cNvGraphicFramePr>
          <p:nvPr>
            <p:ph idx="1"/>
            <p:extLst>
              <p:ext uri="{D42A27DB-BD31-4B8C-83A1-F6EECF244321}">
                <p14:modId xmlns:p14="http://schemas.microsoft.com/office/powerpoint/2010/main" val="462114781"/>
              </p:ext>
            </p:extLst>
          </p:nvPr>
        </p:nvGraphicFramePr>
        <p:xfrm>
          <a:off x="550863" y="2112963"/>
          <a:ext cx="11090275" cy="397986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Slide Number Placeholder 3">
            <a:extLst>
              <a:ext uri="{FF2B5EF4-FFF2-40B4-BE49-F238E27FC236}">
                <a16:creationId xmlns:a16="http://schemas.microsoft.com/office/drawing/2014/main" id="{824E3B68-29B7-C343-1166-9D611310B3C9}"/>
              </a:ext>
            </a:extLst>
          </p:cNvPr>
          <p:cNvSpPr>
            <a:spLocks noGrp="1"/>
          </p:cNvSpPr>
          <p:nvPr>
            <p:ph type="sldNum" sz="quarter" idx="12"/>
          </p:nvPr>
        </p:nvSpPr>
        <p:spPr/>
        <p:txBody>
          <a:bodyPr/>
          <a:lstStyle/>
          <a:p>
            <a:fld id="{DBA1B0FB-D917-4C8C-928F-313BD683BF39}" type="slidenum">
              <a:rPr lang="en-US" smtClean="0"/>
              <a:pPr/>
              <a:t>30</a:t>
            </a:fld>
            <a:endParaRPr lang="en-US" dirty="0"/>
          </a:p>
        </p:txBody>
      </p:sp>
      <p:sp>
        <p:nvSpPr>
          <p:cNvPr id="7" name="Arrow: Right 6">
            <a:extLst>
              <a:ext uri="{FF2B5EF4-FFF2-40B4-BE49-F238E27FC236}">
                <a16:creationId xmlns:a16="http://schemas.microsoft.com/office/drawing/2014/main" id="{9E0BE5CC-E5ED-827B-26C7-4C50BC07DF51}"/>
              </a:ext>
            </a:extLst>
          </p:cNvPr>
          <p:cNvSpPr/>
          <p:nvPr/>
        </p:nvSpPr>
        <p:spPr>
          <a:xfrm>
            <a:off x="3154438" y="2380339"/>
            <a:ext cx="6147962" cy="55154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MEMORY</a:t>
            </a:r>
          </a:p>
        </p:txBody>
      </p:sp>
    </p:spTree>
    <p:extLst>
      <p:ext uri="{BB962C8B-B14F-4D97-AF65-F5344CB8AC3E}">
        <p14:creationId xmlns:p14="http://schemas.microsoft.com/office/powerpoint/2010/main" val="210288240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564E4F-DC48-444C-90C2-A46812A09F4C}"/>
              </a:ext>
            </a:extLst>
          </p:cNvPr>
          <p:cNvSpPr>
            <a:spLocks noGrp="1"/>
          </p:cNvSpPr>
          <p:nvPr>
            <p:ph type="title"/>
          </p:nvPr>
        </p:nvSpPr>
        <p:spPr/>
        <p:txBody>
          <a:bodyPr/>
          <a:lstStyle/>
          <a:p>
            <a:r>
              <a:rPr lang="en-US" dirty="0"/>
              <a:t>Testing Robustness</a:t>
            </a:r>
          </a:p>
        </p:txBody>
      </p:sp>
      <p:sp>
        <p:nvSpPr>
          <p:cNvPr id="3" name="Content Placeholder 2">
            <a:extLst>
              <a:ext uri="{FF2B5EF4-FFF2-40B4-BE49-F238E27FC236}">
                <a16:creationId xmlns:a16="http://schemas.microsoft.com/office/drawing/2014/main" id="{22B574B9-920B-8D1E-93A6-72AA4F10B1F9}"/>
              </a:ext>
            </a:extLst>
          </p:cNvPr>
          <p:cNvSpPr>
            <a:spLocks noGrp="1"/>
          </p:cNvSpPr>
          <p:nvPr>
            <p:ph idx="1"/>
          </p:nvPr>
        </p:nvSpPr>
        <p:spPr/>
        <p:txBody>
          <a:bodyPr/>
          <a:lstStyle/>
          <a:p>
            <a:r>
              <a:rPr lang="en-US" dirty="0"/>
              <a:t>Robustness to what?</a:t>
            </a:r>
          </a:p>
          <a:p>
            <a:r>
              <a:rPr lang="en-US" dirty="0"/>
              <a:t>Action noise vs observation noise</a:t>
            </a:r>
          </a:p>
          <a:p>
            <a:pPr lvl="1"/>
            <a:r>
              <a:rPr lang="en-US" dirty="0"/>
              <a:t>We will use action noise</a:t>
            </a:r>
          </a:p>
          <a:p>
            <a:r>
              <a:rPr lang="en-US" dirty="0"/>
              <a:t>Varying the coefficient of thrust at the start of every simulation</a:t>
            </a:r>
          </a:p>
          <a:p>
            <a:pPr lvl="1"/>
            <a:r>
              <a:rPr lang="en-US" dirty="0"/>
              <a:t>Represents inefficiencies and external forcing</a:t>
            </a:r>
          </a:p>
          <a:p>
            <a:pPr lvl="1"/>
            <a:r>
              <a:rPr lang="en-US" dirty="0"/>
              <a:t>Indirectly changes the hover rpm</a:t>
            </a:r>
          </a:p>
        </p:txBody>
      </p:sp>
      <p:sp>
        <p:nvSpPr>
          <p:cNvPr id="4" name="Slide Number Placeholder 3">
            <a:extLst>
              <a:ext uri="{FF2B5EF4-FFF2-40B4-BE49-F238E27FC236}">
                <a16:creationId xmlns:a16="http://schemas.microsoft.com/office/drawing/2014/main" id="{59070D8C-72E9-06CE-BA3B-848E27BACB76}"/>
              </a:ext>
            </a:extLst>
          </p:cNvPr>
          <p:cNvSpPr>
            <a:spLocks noGrp="1"/>
          </p:cNvSpPr>
          <p:nvPr>
            <p:ph type="sldNum" sz="quarter" idx="12"/>
          </p:nvPr>
        </p:nvSpPr>
        <p:spPr/>
        <p:txBody>
          <a:bodyPr/>
          <a:lstStyle/>
          <a:p>
            <a:fld id="{DBA1B0FB-D917-4C8C-928F-313BD683BF39}" type="slidenum">
              <a:rPr lang="en-US" smtClean="0"/>
              <a:pPr/>
              <a:t>31</a:t>
            </a:fld>
            <a:endParaRPr lang="en-US" dirty="0"/>
          </a:p>
        </p:txBody>
      </p:sp>
    </p:spTree>
    <p:extLst>
      <p:ext uri="{BB962C8B-B14F-4D97-AF65-F5344CB8AC3E}">
        <p14:creationId xmlns:p14="http://schemas.microsoft.com/office/powerpoint/2010/main" val="423980312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CDE0D5-DEC0-BA2A-7DAB-8F3FA1F50C4B}"/>
              </a:ext>
            </a:extLst>
          </p:cNvPr>
          <p:cNvSpPr>
            <a:spLocks noGrp="1"/>
          </p:cNvSpPr>
          <p:nvPr>
            <p:ph type="title"/>
          </p:nvPr>
        </p:nvSpPr>
        <p:spPr/>
        <p:txBody>
          <a:bodyPr/>
          <a:lstStyle/>
          <a:p>
            <a:r>
              <a:rPr lang="en-US" dirty="0"/>
              <a:t>Testing Robustness</a:t>
            </a:r>
          </a:p>
        </p:txBody>
      </p:sp>
      <p:sp>
        <p:nvSpPr>
          <p:cNvPr id="3" name="Content Placeholder 2">
            <a:extLst>
              <a:ext uri="{FF2B5EF4-FFF2-40B4-BE49-F238E27FC236}">
                <a16:creationId xmlns:a16="http://schemas.microsoft.com/office/drawing/2014/main" id="{7553036D-FEE6-C67C-7C5D-7C62084F614E}"/>
              </a:ext>
            </a:extLst>
          </p:cNvPr>
          <p:cNvSpPr>
            <a:spLocks noGrp="1"/>
          </p:cNvSpPr>
          <p:nvPr>
            <p:ph idx="1"/>
          </p:nvPr>
        </p:nvSpPr>
        <p:spPr/>
        <p:txBody>
          <a:bodyPr/>
          <a:lstStyle/>
          <a:p>
            <a:r>
              <a:rPr lang="en-US" dirty="0"/>
              <a:t>We can create multiple simulations and measure when the simulation ends from timeout or termination (crashing, out of bonds)</a:t>
            </a:r>
          </a:p>
          <a:p>
            <a:r>
              <a:rPr lang="en-US" dirty="0"/>
              <a:t>Measure the rate of success over various simulations while varying the ‘KF variance’</a:t>
            </a:r>
          </a:p>
          <a:p>
            <a:endParaRPr lang="en-US" dirty="0"/>
          </a:p>
          <a:p>
            <a:pPr marL="0" indent="0">
              <a:buNone/>
            </a:pPr>
            <a:r>
              <a:rPr lang="en-US" dirty="0"/>
              <a:t>Rate of Success = (Timeout count / (Termination count + Timeout count)</a:t>
            </a:r>
          </a:p>
        </p:txBody>
      </p:sp>
      <p:sp>
        <p:nvSpPr>
          <p:cNvPr id="4" name="Slide Number Placeholder 3">
            <a:extLst>
              <a:ext uri="{FF2B5EF4-FFF2-40B4-BE49-F238E27FC236}">
                <a16:creationId xmlns:a16="http://schemas.microsoft.com/office/drawing/2014/main" id="{9D647A35-2531-8771-446D-82CA055A7758}"/>
              </a:ext>
            </a:extLst>
          </p:cNvPr>
          <p:cNvSpPr>
            <a:spLocks noGrp="1"/>
          </p:cNvSpPr>
          <p:nvPr>
            <p:ph type="sldNum" sz="quarter" idx="12"/>
          </p:nvPr>
        </p:nvSpPr>
        <p:spPr/>
        <p:txBody>
          <a:bodyPr/>
          <a:lstStyle/>
          <a:p>
            <a:fld id="{DBA1B0FB-D917-4C8C-928F-313BD683BF39}" type="slidenum">
              <a:rPr lang="en-US" smtClean="0"/>
              <a:pPr/>
              <a:t>32</a:t>
            </a:fld>
            <a:endParaRPr lang="en-US" dirty="0"/>
          </a:p>
        </p:txBody>
      </p:sp>
    </p:spTree>
    <p:extLst>
      <p:ext uri="{BB962C8B-B14F-4D97-AF65-F5344CB8AC3E}">
        <p14:creationId xmlns:p14="http://schemas.microsoft.com/office/powerpoint/2010/main" val="75045806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A55995-3F9D-C2C7-FC78-E1F900A0E54E}"/>
              </a:ext>
            </a:extLst>
          </p:cNvPr>
          <p:cNvSpPr>
            <a:spLocks noGrp="1"/>
          </p:cNvSpPr>
          <p:nvPr>
            <p:ph type="title"/>
          </p:nvPr>
        </p:nvSpPr>
        <p:spPr/>
        <p:txBody>
          <a:bodyPr/>
          <a:lstStyle/>
          <a:p>
            <a:r>
              <a:rPr lang="en-US" dirty="0"/>
              <a:t>Testing Robustness</a:t>
            </a:r>
          </a:p>
        </p:txBody>
      </p:sp>
      <p:sp>
        <p:nvSpPr>
          <p:cNvPr id="3" name="Content Placeholder 2">
            <a:extLst>
              <a:ext uri="{FF2B5EF4-FFF2-40B4-BE49-F238E27FC236}">
                <a16:creationId xmlns:a16="http://schemas.microsoft.com/office/drawing/2014/main" id="{D7843D61-DCF2-E84A-43CC-96F681E5D7F1}"/>
              </a:ext>
            </a:extLst>
          </p:cNvPr>
          <p:cNvSpPr>
            <a:spLocks noGrp="1"/>
          </p:cNvSpPr>
          <p:nvPr>
            <p:ph sz="half" idx="1"/>
          </p:nvPr>
        </p:nvSpPr>
        <p:spPr/>
        <p:txBody>
          <a:bodyPr/>
          <a:lstStyle/>
          <a:p>
            <a:r>
              <a:rPr lang="en-US" dirty="0"/>
              <a:t>Model: SimToReal_61</a:t>
            </a:r>
          </a:p>
          <a:p>
            <a:pPr lvl="1"/>
            <a:r>
              <a:rPr lang="en-US" dirty="0"/>
              <a:t>Trained without KF variance</a:t>
            </a:r>
          </a:p>
          <a:p>
            <a:pPr lvl="1"/>
            <a:r>
              <a:rPr lang="en-US" dirty="0"/>
              <a:t>Reward: 2757</a:t>
            </a:r>
          </a:p>
        </p:txBody>
      </p:sp>
      <p:sp>
        <p:nvSpPr>
          <p:cNvPr id="4" name="Slide Number Placeholder 3">
            <a:extLst>
              <a:ext uri="{FF2B5EF4-FFF2-40B4-BE49-F238E27FC236}">
                <a16:creationId xmlns:a16="http://schemas.microsoft.com/office/drawing/2014/main" id="{CD74D75C-FC00-6EDF-4DD2-EAAD875DF2EA}"/>
              </a:ext>
            </a:extLst>
          </p:cNvPr>
          <p:cNvSpPr>
            <a:spLocks noGrp="1"/>
          </p:cNvSpPr>
          <p:nvPr>
            <p:ph type="sldNum" sz="quarter" idx="12"/>
          </p:nvPr>
        </p:nvSpPr>
        <p:spPr/>
        <p:txBody>
          <a:bodyPr/>
          <a:lstStyle/>
          <a:p>
            <a:fld id="{DBA1B0FB-D917-4C8C-928F-313BD683BF39}" type="slidenum">
              <a:rPr lang="en-US" smtClean="0"/>
              <a:pPr/>
              <a:t>33</a:t>
            </a:fld>
            <a:endParaRPr lang="en-US" dirty="0"/>
          </a:p>
        </p:txBody>
      </p:sp>
      <p:pic>
        <p:nvPicPr>
          <p:cNvPr id="11" name="Content Placeholder 10" descr="A graph of a success rate&#10;&#10;AI-generated content may be incorrect.">
            <a:extLst>
              <a:ext uri="{FF2B5EF4-FFF2-40B4-BE49-F238E27FC236}">
                <a16:creationId xmlns:a16="http://schemas.microsoft.com/office/drawing/2014/main" id="{E45A7499-9E5B-0A80-C8F1-F234D269F906}"/>
              </a:ext>
            </a:extLst>
          </p:cNvPr>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5380798" y="1881276"/>
            <a:ext cx="5999562" cy="3749040"/>
          </a:xfrm>
          <a:prstGeom prst="rect">
            <a:avLst/>
          </a:prstGeom>
        </p:spPr>
      </p:pic>
      <p:cxnSp>
        <p:nvCxnSpPr>
          <p:cNvPr id="6" name="Straight Connector 5">
            <a:extLst>
              <a:ext uri="{FF2B5EF4-FFF2-40B4-BE49-F238E27FC236}">
                <a16:creationId xmlns:a16="http://schemas.microsoft.com/office/drawing/2014/main" id="{BCA26805-90C1-68CB-AB1C-8BD143506703}"/>
              </a:ext>
            </a:extLst>
          </p:cNvPr>
          <p:cNvCxnSpPr>
            <a:cxnSpLocks/>
          </p:cNvCxnSpPr>
          <p:nvPr/>
        </p:nvCxnSpPr>
        <p:spPr>
          <a:xfrm>
            <a:off x="8341854" y="2314275"/>
            <a:ext cx="0" cy="292513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1083113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FCAF06-9286-A0F2-8D8E-778E1CB31E2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C5C3DA9-3195-CF2D-ABEF-07E8AFA06B61}"/>
              </a:ext>
            </a:extLst>
          </p:cNvPr>
          <p:cNvSpPr>
            <a:spLocks noGrp="1"/>
          </p:cNvSpPr>
          <p:nvPr>
            <p:ph type="title"/>
          </p:nvPr>
        </p:nvSpPr>
        <p:spPr/>
        <p:txBody>
          <a:bodyPr/>
          <a:lstStyle/>
          <a:p>
            <a:r>
              <a:rPr lang="en-US" dirty="0"/>
              <a:t>Testing Robustness</a:t>
            </a:r>
          </a:p>
        </p:txBody>
      </p:sp>
      <p:sp>
        <p:nvSpPr>
          <p:cNvPr id="3" name="Content Placeholder 2">
            <a:extLst>
              <a:ext uri="{FF2B5EF4-FFF2-40B4-BE49-F238E27FC236}">
                <a16:creationId xmlns:a16="http://schemas.microsoft.com/office/drawing/2014/main" id="{10BA110B-13FD-E202-195B-585EE5F0F888}"/>
              </a:ext>
            </a:extLst>
          </p:cNvPr>
          <p:cNvSpPr>
            <a:spLocks noGrp="1"/>
          </p:cNvSpPr>
          <p:nvPr>
            <p:ph sz="half" idx="1"/>
          </p:nvPr>
        </p:nvSpPr>
        <p:spPr/>
        <p:txBody>
          <a:bodyPr/>
          <a:lstStyle/>
          <a:p>
            <a:r>
              <a:rPr lang="en-US" dirty="0"/>
              <a:t>Model: SimToReal_60</a:t>
            </a:r>
          </a:p>
          <a:p>
            <a:pPr lvl="1"/>
            <a:r>
              <a:rPr lang="en-US" dirty="0"/>
              <a:t>Trained with KF variance</a:t>
            </a:r>
          </a:p>
          <a:p>
            <a:pPr lvl="1"/>
            <a:r>
              <a:rPr lang="en-US" dirty="0"/>
              <a:t>Reward: 2139</a:t>
            </a:r>
          </a:p>
        </p:txBody>
      </p:sp>
      <p:sp>
        <p:nvSpPr>
          <p:cNvPr id="4" name="Slide Number Placeholder 3">
            <a:extLst>
              <a:ext uri="{FF2B5EF4-FFF2-40B4-BE49-F238E27FC236}">
                <a16:creationId xmlns:a16="http://schemas.microsoft.com/office/drawing/2014/main" id="{3165D56B-2429-4E9F-4BA3-3F9BA72DA407}"/>
              </a:ext>
            </a:extLst>
          </p:cNvPr>
          <p:cNvSpPr>
            <a:spLocks noGrp="1"/>
          </p:cNvSpPr>
          <p:nvPr>
            <p:ph type="sldNum" sz="quarter" idx="12"/>
          </p:nvPr>
        </p:nvSpPr>
        <p:spPr/>
        <p:txBody>
          <a:bodyPr/>
          <a:lstStyle/>
          <a:p>
            <a:fld id="{DBA1B0FB-D917-4C8C-928F-313BD683BF39}" type="slidenum">
              <a:rPr lang="en-US" smtClean="0"/>
              <a:pPr/>
              <a:t>34</a:t>
            </a:fld>
            <a:endParaRPr lang="en-US" dirty="0"/>
          </a:p>
        </p:txBody>
      </p:sp>
      <p:pic>
        <p:nvPicPr>
          <p:cNvPr id="7" name="Content Placeholder 6" descr="A graph of a success rate&#10;&#10;AI-generated content may be incorrect.">
            <a:extLst>
              <a:ext uri="{FF2B5EF4-FFF2-40B4-BE49-F238E27FC236}">
                <a16:creationId xmlns:a16="http://schemas.microsoft.com/office/drawing/2014/main" id="{BC121269-F742-CFC8-5946-60B71CF4BBDA}"/>
              </a:ext>
            </a:extLst>
          </p:cNvPr>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5382088" y="1881275"/>
            <a:ext cx="5997381" cy="3749040"/>
          </a:xfrm>
          <a:prstGeom prst="rect">
            <a:avLst/>
          </a:prstGeom>
        </p:spPr>
      </p:pic>
      <p:cxnSp>
        <p:nvCxnSpPr>
          <p:cNvPr id="5" name="Straight Connector 4">
            <a:extLst>
              <a:ext uri="{FF2B5EF4-FFF2-40B4-BE49-F238E27FC236}">
                <a16:creationId xmlns:a16="http://schemas.microsoft.com/office/drawing/2014/main" id="{F92409B2-E4FE-621E-F2C6-441425954A93}"/>
              </a:ext>
            </a:extLst>
          </p:cNvPr>
          <p:cNvCxnSpPr>
            <a:cxnSpLocks/>
          </p:cNvCxnSpPr>
          <p:nvPr/>
        </p:nvCxnSpPr>
        <p:spPr>
          <a:xfrm>
            <a:off x="8341854" y="2314275"/>
            <a:ext cx="0" cy="292513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0806188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B09200-F31C-5790-2B12-543976730C8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8C2AFBF-FA6E-EBB6-054B-4B8B4D9D61D8}"/>
              </a:ext>
            </a:extLst>
          </p:cNvPr>
          <p:cNvSpPr>
            <a:spLocks noGrp="1"/>
          </p:cNvSpPr>
          <p:nvPr>
            <p:ph type="title"/>
          </p:nvPr>
        </p:nvSpPr>
        <p:spPr/>
        <p:txBody>
          <a:bodyPr/>
          <a:lstStyle/>
          <a:p>
            <a:r>
              <a:rPr lang="en-US" dirty="0"/>
              <a:t>Testing Robustness</a:t>
            </a:r>
          </a:p>
        </p:txBody>
      </p:sp>
      <p:sp>
        <p:nvSpPr>
          <p:cNvPr id="3" name="Content Placeholder 2">
            <a:extLst>
              <a:ext uri="{FF2B5EF4-FFF2-40B4-BE49-F238E27FC236}">
                <a16:creationId xmlns:a16="http://schemas.microsoft.com/office/drawing/2014/main" id="{337FA51F-A94B-CF1C-5B4E-AAF05E39128A}"/>
              </a:ext>
            </a:extLst>
          </p:cNvPr>
          <p:cNvSpPr>
            <a:spLocks noGrp="1"/>
          </p:cNvSpPr>
          <p:nvPr>
            <p:ph sz="half" idx="1"/>
          </p:nvPr>
        </p:nvSpPr>
        <p:spPr/>
        <p:txBody>
          <a:bodyPr/>
          <a:lstStyle/>
          <a:p>
            <a:r>
              <a:rPr lang="en-US" dirty="0"/>
              <a:t>Model: SimToReal_63</a:t>
            </a:r>
          </a:p>
          <a:p>
            <a:pPr lvl="1"/>
            <a:r>
              <a:rPr lang="en-US" dirty="0"/>
              <a:t>Trained with KF variance</a:t>
            </a:r>
          </a:p>
          <a:p>
            <a:pPr lvl="1"/>
            <a:r>
              <a:rPr lang="en-US" dirty="0"/>
              <a:t>New Observation (Includes last actions)</a:t>
            </a:r>
          </a:p>
          <a:p>
            <a:pPr lvl="1"/>
            <a:r>
              <a:rPr lang="en-US"/>
              <a:t>Reward: 2676</a:t>
            </a:r>
            <a:endParaRPr lang="en-US" dirty="0"/>
          </a:p>
        </p:txBody>
      </p:sp>
      <p:sp>
        <p:nvSpPr>
          <p:cNvPr id="4" name="Slide Number Placeholder 3">
            <a:extLst>
              <a:ext uri="{FF2B5EF4-FFF2-40B4-BE49-F238E27FC236}">
                <a16:creationId xmlns:a16="http://schemas.microsoft.com/office/drawing/2014/main" id="{E8812CBA-81F9-A939-906E-82D2E1E72233}"/>
              </a:ext>
            </a:extLst>
          </p:cNvPr>
          <p:cNvSpPr>
            <a:spLocks noGrp="1"/>
          </p:cNvSpPr>
          <p:nvPr>
            <p:ph type="sldNum" sz="quarter" idx="12"/>
          </p:nvPr>
        </p:nvSpPr>
        <p:spPr/>
        <p:txBody>
          <a:bodyPr/>
          <a:lstStyle/>
          <a:p>
            <a:fld id="{DBA1B0FB-D917-4C8C-928F-313BD683BF39}" type="slidenum">
              <a:rPr lang="en-US" smtClean="0"/>
              <a:pPr/>
              <a:t>35</a:t>
            </a:fld>
            <a:endParaRPr lang="en-US" dirty="0"/>
          </a:p>
        </p:txBody>
      </p:sp>
      <p:pic>
        <p:nvPicPr>
          <p:cNvPr id="9" name="Content Placeholder 8">
            <a:extLst>
              <a:ext uri="{FF2B5EF4-FFF2-40B4-BE49-F238E27FC236}">
                <a16:creationId xmlns:a16="http://schemas.microsoft.com/office/drawing/2014/main" id="{B40E86C3-CCD6-DF7E-743C-F60FF1BCE580}"/>
              </a:ext>
            </a:extLst>
          </p:cNvPr>
          <p:cNvPicPr>
            <a:picLocks noGrp="1" noChangeAspect="1"/>
          </p:cNvPicPr>
          <p:nvPr>
            <p:ph sz="half" idx="2"/>
          </p:nvPr>
        </p:nvPicPr>
        <p:blipFill>
          <a:blip r:embed="rId3" cstate="print">
            <a:extLst>
              <a:ext uri="{28A0092B-C50C-407E-A947-70E740481C1C}">
                <a14:useLocalDpi xmlns:a14="http://schemas.microsoft.com/office/drawing/2010/main" val="0"/>
              </a:ext>
            </a:extLst>
          </a:blip>
          <a:srcRect/>
          <a:stretch>
            <a:fillRect/>
          </a:stretch>
        </p:blipFill>
        <p:spPr bwMode="auto">
          <a:xfrm>
            <a:off x="5380859" y="1881275"/>
            <a:ext cx="5999460" cy="3749040"/>
          </a:xfrm>
          <a:prstGeom prst="rect">
            <a:avLst/>
          </a:prstGeom>
          <a:noFill/>
          <a:ln>
            <a:noFill/>
          </a:ln>
        </p:spPr>
      </p:pic>
      <p:cxnSp>
        <p:nvCxnSpPr>
          <p:cNvPr id="5" name="Straight Connector 4">
            <a:extLst>
              <a:ext uri="{FF2B5EF4-FFF2-40B4-BE49-F238E27FC236}">
                <a16:creationId xmlns:a16="http://schemas.microsoft.com/office/drawing/2014/main" id="{08D4BF74-E874-D18D-1B96-D3E48A545BEA}"/>
              </a:ext>
            </a:extLst>
          </p:cNvPr>
          <p:cNvCxnSpPr>
            <a:cxnSpLocks/>
          </p:cNvCxnSpPr>
          <p:nvPr/>
        </p:nvCxnSpPr>
        <p:spPr>
          <a:xfrm>
            <a:off x="8341854" y="2314275"/>
            <a:ext cx="0" cy="292513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013267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F882BB8E-7492-1DED-0BF4-FEFC20AA95CF}"/>
            </a:ext>
          </a:extLst>
        </p:cNvPr>
        <p:cNvGrpSpPr/>
        <p:nvPr/>
      </p:nvGrpSpPr>
      <p:grpSpPr>
        <a:xfrm>
          <a:off x="0" y="0"/>
          <a:ext cx="0" cy="0"/>
          <a:chOff x="0" y="0"/>
          <a:chExt cx="0" cy="0"/>
        </a:xfrm>
      </p:grpSpPr>
      <p:grpSp>
        <p:nvGrpSpPr>
          <p:cNvPr id="12" name="Group 11">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998" y="5334748"/>
            <a:ext cx="678135" cy="990000"/>
            <a:chOff x="10490969" y="1448827"/>
            <a:chExt cx="678135" cy="990000"/>
          </a:xfrm>
        </p:grpSpPr>
        <p:sp>
          <p:nvSpPr>
            <p:cNvPr id="13" name="Freeform: Shape 12">
              <a:extLst>
                <a:ext uri="{FF2B5EF4-FFF2-40B4-BE49-F238E27FC236}">
                  <a16:creationId xmlns:a16="http://schemas.microsoft.com/office/drawing/2014/main" id="{02ECB475-568C-47AC-B16D-2E202DEB2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4" name="Oval 13">
              <a:extLst>
                <a:ext uri="{FF2B5EF4-FFF2-40B4-BE49-F238E27FC236}">
                  <a16:creationId xmlns:a16="http://schemas.microsoft.com/office/drawing/2014/main" id="{080D8764-525A-441E-B58F-068E82F09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Oval 14">
              <a:extLst>
                <a:ext uri="{FF2B5EF4-FFF2-40B4-BE49-F238E27FC236}">
                  <a16:creationId xmlns:a16="http://schemas.microsoft.com/office/drawing/2014/main" id="{11196109-6F2B-4738-B2FC-2CCC753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 name="Freeform: Shape 15">
              <a:extLst>
                <a:ext uri="{FF2B5EF4-FFF2-40B4-BE49-F238E27FC236}">
                  <a16:creationId xmlns:a16="http://schemas.microsoft.com/office/drawing/2014/main" id="{F7E468C2-69B8-470B-85E3-801A3CB1D7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useBgFill="1">
        <p:nvSpPr>
          <p:cNvPr id="18" name="Rectangle 17">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C9CF96C-2E05-CB86-33FC-5B7DD40D3BB0}"/>
              </a:ext>
            </a:extLst>
          </p:cNvPr>
          <p:cNvSpPr>
            <a:spLocks noGrp="1"/>
          </p:cNvSpPr>
          <p:nvPr>
            <p:ph type="title"/>
          </p:nvPr>
        </p:nvSpPr>
        <p:spPr>
          <a:xfrm>
            <a:off x="550863" y="549275"/>
            <a:ext cx="7527346" cy="1997855"/>
          </a:xfrm>
        </p:spPr>
        <p:txBody>
          <a:bodyPr vert="horz" wrap="square" lIns="0" tIns="0" rIns="0" bIns="0" rtlCol="0" anchor="t" anchorCtr="0">
            <a:normAutofit/>
          </a:bodyPr>
          <a:lstStyle/>
          <a:p>
            <a:r>
              <a:rPr lang="en-US" dirty="0"/>
              <a:t>Testing Robustness</a:t>
            </a:r>
          </a:p>
        </p:txBody>
      </p:sp>
      <p:grpSp>
        <p:nvGrpSpPr>
          <p:cNvPr id="20" name="Group 19">
            <a:extLst>
              <a:ext uri="{FF2B5EF4-FFF2-40B4-BE49-F238E27FC236}">
                <a16:creationId xmlns:a16="http://schemas.microsoft.com/office/drawing/2014/main" id="{9F2D4ED5-DC78-4C88-97AA-483206C53E9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570793" y="0"/>
            <a:ext cx="1468514" cy="1521012"/>
            <a:chOff x="5236793" y="2432482"/>
            <a:chExt cx="1468514" cy="1521012"/>
          </a:xfrm>
        </p:grpSpPr>
        <p:sp>
          <p:nvSpPr>
            <p:cNvPr id="21" name="Freeform 5">
              <a:extLst>
                <a:ext uri="{FF2B5EF4-FFF2-40B4-BE49-F238E27FC236}">
                  <a16:creationId xmlns:a16="http://schemas.microsoft.com/office/drawing/2014/main" id="{0DE0B65A-4839-40B2-BA92-1464FEADBA4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463135" y="2432482"/>
              <a:ext cx="1242172" cy="729202"/>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4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2" name="Freeform 6">
              <a:extLst>
                <a:ext uri="{FF2B5EF4-FFF2-40B4-BE49-F238E27FC236}">
                  <a16:creationId xmlns:a16="http://schemas.microsoft.com/office/drawing/2014/main" id="{842A0A68-39DD-4DA7-BAD5-63B9C139871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236793" y="2566400"/>
              <a:ext cx="611884" cy="1076550"/>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4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3" name="Freeform 8">
              <a:extLst>
                <a:ext uri="{FF2B5EF4-FFF2-40B4-BE49-F238E27FC236}">
                  <a16:creationId xmlns:a16="http://schemas.microsoft.com/office/drawing/2014/main" id="{21A69E50-7E10-45C3-B4F2-19DBA774849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765469" y="2876944"/>
              <a:ext cx="630288" cy="1076550"/>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40000"/>
                    <a:lumOff val="60000"/>
                    <a:alpha val="60000"/>
                  </a:schemeClr>
                </a:gs>
              </a:gsLst>
              <a:lin ang="18000000" scaled="0"/>
              <a:tileRect/>
            </a:gradFill>
            <a:ln>
              <a:noFill/>
            </a:ln>
            <a:effectLst>
              <a:innerShdw blurRad="508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5" name="Oval 24">
            <a:extLst>
              <a:ext uri="{FF2B5EF4-FFF2-40B4-BE49-F238E27FC236}">
                <a16:creationId xmlns:a16="http://schemas.microsoft.com/office/drawing/2014/main" id="{D166A8AB-8924-421C-BCED-B54DBC4054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677897" y="5497189"/>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 name="Content Placeholder 2">
            <a:extLst>
              <a:ext uri="{FF2B5EF4-FFF2-40B4-BE49-F238E27FC236}">
                <a16:creationId xmlns:a16="http://schemas.microsoft.com/office/drawing/2014/main" id="{2CCF9653-7B24-5AC9-8043-FBE1A9F42FDD}"/>
              </a:ext>
            </a:extLst>
          </p:cNvPr>
          <p:cNvSpPr>
            <a:spLocks noGrp="1"/>
          </p:cNvSpPr>
          <p:nvPr>
            <p:ph sz="half" idx="1"/>
          </p:nvPr>
        </p:nvSpPr>
        <p:spPr>
          <a:xfrm>
            <a:off x="550863" y="2093976"/>
            <a:ext cx="4027235" cy="3906743"/>
          </a:xfrm>
        </p:spPr>
        <p:txBody>
          <a:bodyPr vert="horz" wrap="square" lIns="0" tIns="0" rIns="0" bIns="0" rtlCol="0" anchor="t">
            <a:normAutofit/>
          </a:bodyPr>
          <a:lstStyle/>
          <a:p>
            <a:r>
              <a:rPr lang="en-US" dirty="0"/>
              <a:t>Model: PPO_LSTM_10</a:t>
            </a:r>
          </a:p>
          <a:p>
            <a:pPr lvl="1"/>
            <a:r>
              <a:rPr lang="en-US" dirty="0"/>
              <a:t>Trained with KF variance</a:t>
            </a:r>
          </a:p>
          <a:p>
            <a:pPr lvl="1"/>
            <a:r>
              <a:rPr lang="en-US" dirty="0"/>
              <a:t>New Observation (Includes last actions)</a:t>
            </a:r>
          </a:p>
          <a:p>
            <a:pPr lvl="1"/>
            <a:r>
              <a:rPr lang="en-US" dirty="0"/>
              <a:t>Reward: 3282</a:t>
            </a:r>
          </a:p>
        </p:txBody>
      </p:sp>
      <p:pic>
        <p:nvPicPr>
          <p:cNvPr id="7" name="Content Placeholder 6" descr="A graph of a success rate&#10;&#10;AI-generated content may be incorrect.">
            <a:extLst>
              <a:ext uri="{FF2B5EF4-FFF2-40B4-BE49-F238E27FC236}">
                <a16:creationId xmlns:a16="http://schemas.microsoft.com/office/drawing/2014/main" id="{3FFA0199-C1F1-EE5D-B65D-C79E8F0C81D2}"/>
              </a:ext>
            </a:extLst>
          </p:cNvPr>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bwMode="auto">
          <a:xfrm>
            <a:off x="5385816" y="1883664"/>
            <a:ext cx="5998466" cy="3749040"/>
          </a:xfrm>
          <a:custGeom>
            <a:avLst/>
            <a:gdLst/>
            <a:ahLst/>
            <a:cxnLst/>
            <a:rect l="l" t="t" r="r" b="b"/>
            <a:pathLst>
              <a:path w="7090237" h="5759451">
                <a:moveTo>
                  <a:pt x="0" y="0"/>
                </a:moveTo>
                <a:lnTo>
                  <a:pt x="7090237" y="0"/>
                </a:lnTo>
                <a:lnTo>
                  <a:pt x="7090237" y="5759451"/>
                </a:lnTo>
                <a:lnTo>
                  <a:pt x="0" y="5759451"/>
                </a:lnTo>
                <a:close/>
              </a:path>
            </a:pathLst>
          </a:custGeom>
          <a:noFill/>
        </p:spPr>
      </p:pic>
      <p:sp>
        <p:nvSpPr>
          <p:cNvPr id="4" name="Slide Number Placeholder 3">
            <a:extLst>
              <a:ext uri="{FF2B5EF4-FFF2-40B4-BE49-F238E27FC236}">
                <a16:creationId xmlns:a16="http://schemas.microsoft.com/office/drawing/2014/main" id="{11508ACF-3275-366D-32DE-DD4FF33B3172}"/>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pPr>
                <a:spcAft>
                  <a:spcPts val="600"/>
                </a:spcAft>
              </a:pPr>
              <a:t>36</a:t>
            </a:fld>
            <a:endParaRPr lang="en-US"/>
          </a:p>
        </p:txBody>
      </p:sp>
      <p:cxnSp>
        <p:nvCxnSpPr>
          <p:cNvPr id="5" name="Straight Connector 4">
            <a:extLst>
              <a:ext uri="{FF2B5EF4-FFF2-40B4-BE49-F238E27FC236}">
                <a16:creationId xmlns:a16="http://schemas.microsoft.com/office/drawing/2014/main" id="{7EBE3E4B-F715-2A11-EA0A-0BE1B9657A8E}"/>
              </a:ext>
            </a:extLst>
          </p:cNvPr>
          <p:cNvCxnSpPr>
            <a:cxnSpLocks/>
          </p:cNvCxnSpPr>
          <p:nvPr/>
        </p:nvCxnSpPr>
        <p:spPr>
          <a:xfrm>
            <a:off x="8341854" y="2314275"/>
            <a:ext cx="0" cy="292513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20190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341C7A-61DE-6F5B-B29D-AEC1325F2A7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46AC984-CAD6-8529-35F0-EA26A5FA38B2}"/>
              </a:ext>
            </a:extLst>
          </p:cNvPr>
          <p:cNvSpPr>
            <a:spLocks noGrp="1"/>
          </p:cNvSpPr>
          <p:nvPr>
            <p:ph type="title"/>
          </p:nvPr>
        </p:nvSpPr>
        <p:spPr/>
        <p:txBody>
          <a:bodyPr/>
          <a:lstStyle/>
          <a:p>
            <a:r>
              <a:rPr lang="en-US" dirty="0"/>
              <a:t>Testing Robustness</a:t>
            </a:r>
          </a:p>
        </p:txBody>
      </p:sp>
      <p:sp>
        <p:nvSpPr>
          <p:cNvPr id="3" name="Content Placeholder 2">
            <a:extLst>
              <a:ext uri="{FF2B5EF4-FFF2-40B4-BE49-F238E27FC236}">
                <a16:creationId xmlns:a16="http://schemas.microsoft.com/office/drawing/2014/main" id="{1B6400AF-EB9D-F430-F2DA-6DA4A04D22F1}"/>
              </a:ext>
            </a:extLst>
          </p:cNvPr>
          <p:cNvSpPr>
            <a:spLocks noGrp="1"/>
          </p:cNvSpPr>
          <p:nvPr>
            <p:ph sz="half" idx="1"/>
          </p:nvPr>
        </p:nvSpPr>
        <p:spPr>
          <a:xfrm>
            <a:off x="550862" y="2097175"/>
            <a:ext cx="4675146" cy="3995650"/>
          </a:xfrm>
        </p:spPr>
        <p:txBody>
          <a:bodyPr/>
          <a:lstStyle/>
          <a:p>
            <a:r>
              <a:rPr lang="en-US" dirty="0"/>
              <a:t>Model: PPO_LSTM_11</a:t>
            </a:r>
          </a:p>
          <a:p>
            <a:pPr lvl="1"/>
            <a:r>
              <a:rPr lang="en-US" dirty="0"/>
              <a:t>Trained with KF variance</a:t>
            </a:r>
          </a:p>
          <a:p>
            <a:pPr lvl="1"/>
            <a:r>
              <a:rPr lang="en-US" dirty="0"/>
              <a:t>New Observation (Includes last actions)</a:t>
            </a:r>
          </a:p>
          <a:p>
            <a:pPr lvl="1"/>
            <a:r>
              <a:rPr lang="en-US" dirty="0"/>
              <a:t>New Actions (No hover rpm)</a:t>
            </a:r>
          </a:p>
          <a:p>
            <a:pPr lvl="2"/>
            <a:r>
              <a:rPr lang="en-US" dirty="0"/>
              <a:t>Non-LSTM models cannot control this action</a:t>
            </a:r>
          </a:p>
          <a:p>
            <a:pPr lvl="1"/>
            <a:r>
              <a:rPr lang="en-US" dirty="0"/>
              <a:t>Reward: 3134</a:t>
            </a:r>
          </a:p>
        </p:txBody>
      </p:sp>
      <p:sp>
        <p:nvSpPr>
          <p:cNvPr id="4" name="Slide Number Placeholder 3">
            <a:extLst>
              <a:ext uri="{FF2B5EF4-FFF2-40B4-BE49-F238E27FC236}">
                <a16:creationId xmlns:a16="http://schemas.microsoft.com/office/drawing/2014/main" id="{59599FA7-0A17-CCD2-8480-9E7D323F1FD1}"/>
              </a:ext>
            </a:extLst>
          </p:cNvPr>
          <p:cNvSpPr>
            <a:spLocks noGrp="1"/>
          </p:cNvSpPr>
          <p:nvPr>
            <p:ph type="sldNum" sz="quarter" idx="12"/>
          </p:nvPr>
        </p:nvSpPr>
        <p:spPr/>
        <p:txBody>
          <a:bodyPr/>
          <a:lstStyle/>
          <a:p>
            <a:fld id="{DBA1B0FB-D917-4C8C-928F-313BD683BF39}" type="slidenum">
              <a:rPr lang="en-US" smtClean="0"/>
              <a:pPr/>
              <a:t>37</a:t>
            </a:fld>
            <a:endParaRPr lang="en-US" dirty="0"/>
          </a:p>
        </p:txBody>
      </p:sp>
      <p:pic>
        <p:nvPicPr>
          <p:cNvPr id="7" name="Content Placeholder 6">
            <a:extLst>
              <a:ext uri="{FF2B5EF4-FFF2-40B4-BE49-F238E27FC236}">
                <a16:creationId xmlns:a16="http://schemas.microsoft.com/office/drawing/2014/main" id="{FE039731-F981-4009-5FB4-62BF1C962408}"/>
              </a:ext>
            </a:extLst>
          </p:cNvPr>
          <p:cNvPicPr>
            <a:picLocks noGrp="1" noChangeAspect="1"/>
          </p:cNvPicPr>
          <p:nvPr>
            <p:ph sz="half" idx="2"/>
          </p:nvPr>
        </p:nvPicPr>
        <p:blipFill>
          <a:blip r:embed="rId3" cstate="print">
            <a:extLst>
              <a:ext uri="{28A0092B-C50C-407E-A947-70E740481C1C}">
                <a14:useLocalDpi xmlns:a14="http://schemas.microsoft.com/office/drawing/2010/main" val="0"/>
              </a:ext>
            </a:extLst>
          </a:blip>
          <a:srcRect/>
          <a:stretch>
            <a:fillRect/>
          </a:stretch>
        </p:blipFill>
        <p:spPr bwMode="auto">
          <a:xfrm>
            <a:off x="5385816" y="1883664"/>
            <a:ext cx="5997464" cy="3749040"/>
          </a:xfrm>
          <a:prstGeom prst="rect">
            <a:avLst/>
          </a:prstGeom>
          <a:noFill/>
          <a:ln>
            <a:noFill/>
          </a:ln>
        </p:spPr>
      </p:pic>
      <p:cxnSp>
        <p:nvCxnSpPr>
          <p:cNvPr id="5" name="Straight Connector 4">
            <a:extLst>
              <a:ext uri="{FF2B5EF4-FFF2-40B4-BE49-F238E27FC236}">
                <a16:creationId xmlns:a16="http://schemas.microsoft.com/office/drawing/2014/main" id="{9F0719D8-BFBA-AECB-39FA-638A7B33F370}"/>
              </a:ext>
            </a:extLst>
          </p:cNvPr>
          <p:cNvCxnSpPr>
            <a:cxnSpLocks/>
          </p:cNvCxnSpPr>
          <p:nvPr/>
        </p:nvCxnSpPr>
        <p:spPr>
          <a:xfrm>
            <a:off x="8386958" y="2326579"/>
            <a:ext cx="0" cy="292513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6551026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5FA12C-099D-1F78-633C-FC445D3F5134}"/>
              </a:ext>
            </a:extLst>
          </p:cNvPr>
          <p:cNvSpPr>
            <a:spLocks noGrp="1"/>
          </p:cNvSpPr>
          <p:nvPr>
            <p:ph type="title"/>
          </p:nvPr>
        </p:nvSpPr>
        <p:spPr/>
        <p:txBody>
          <a:bodyPr/>
          <a:lstStyle/>
          <a:p>
            <a:r>
              <a:rPr lang="en-US" dirty="0"/>
              <a:t>Findings</a:t>
            </a:r>
          </a:p>
        </p:txBody>
      </p:sp>
      <p:sp>
        <p:nvSpPr>
          <p:cNvPr id="4" name="Slide Number Placeholder 3">
            <a:extLst>
              <a:ext uri="{FF2B5EF4-FFF2-40B4-BE49-F238E27FC236}">
                <a16:creationId xmlns:a16="http://schemas.microsoft.com/office/drawing/2014/main" id="{214F9C0A-215E-CFB0-5E6C-945B52934E69}"/>
              </a:ext>
            </a:extLst>
          </p:cNvPr>
          <p:cNvSpPr>
            <a:spLocks noGrp="1"/>
          </p:cNvSpPr>
          <p:nvPr>
            <p:ph type="sldNum" sz="quarter" idx="12"/>
          </p:nvPr>
        </p:nvSpPr>
        <p:spPr/>
        <p:txBody>
          <a:bodyPr/>
          <a:lstStyle/>
          <a:p>
            <a:fld id="{DBA1B0FB-D917-4C8C-928F-313BD683BF39}" type="slidenum">
              <a:rPr lang="en-US" smtClean="0"/>
              <a:pPr/>
              <a:t>38</a:t>
            </a:fld>
            <a:endParaRPr lang="en-US" dirty="0"/>
          </a:p>
        </p:txBody>
      </p:sp>
      <p:pic>
        <p:nvPicPr>
          <p:cNvPr id="5" name="Content Placeholder 4" descr="A graph of a success rate&#10;&#10;AI-generated content may be incorrect.">
            <a:extLst>
              <a:ext uri="{FF2B5EF4-FFF2-40B4-BE49-F238E27FC236}">
                <a16:creationId xmlns:a16="http://schemas.microsoft.com/office/drawing/2014/main" id="{AB1EA889-B4ED-6F55-016F-B4EFCC6A6BC5}"/>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rcRect/>
          <a:stretch>
            <a:fillRect/>
          </a:stretch>
        </p:blipFill>
        <p:spPr bwMode="auto">
          <a:xfrm>
            <a:off x="2173971" y="1447531"/>
            <a:ext cx="7606314" cy="5059682"/>
          </a:xfrm>
          <a:prstGeom prst="rect">
            <a:avLst/>
          </a:prstGeom>
          <a:noFill/>
          <a:ln>
            <a:noFill/>
          </a:ln>
        </p:spPr>
      </p:pic>
      <p:cxnSp>
        <p:nvCxnSpPr>
          <p:cNvPr id="3" name="Straight Connector 2">
            <a:extLst>
              <a:ext uri="{FF2B5EF4-FFF2-40B4-BE49-F238E27FC236}">
                <a16:creationId xmlns:a16="http://schemas.microsoft.com/office/drawing/2014/main" id="{FDC5F5F6-CA08-60F2-6133-2E8DC422441D}"/>
              </a:ext>
            </a:extLst>
          </p:cNvPr>
          <p:cNvCxnSpPr>
            <a:cxnSpLocks/>
          </p:cNvCxnSpPr>
          <p:nvPr/>
        </p:nvCxnSpPr>
        <p:spPr>
          <a:xfrm>
            <a:off x="5889786" y="1775688"/>
            <a:ext cx="0" cy="430527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6383063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12F2E-33C2-1B95-69BD-DE38A5EBF714}"/>
              </a:ext>
            </a:extLst>
          </p:cNvPr>
          <p:cNvSpPr>
            <a:spLocks noGrp="1"/>
          </p:cNvSpPr>
          <p:nvPr>
            <p:ph type="title"/>
          </p:nvPr>
        </p:nvSpPr>
        <p:spPr/>
        <p:txBody>
          <a:bodyPr/>
          <a:lstStyle/>
          <a:p>
            <a:r>
              <a:rPr lang="en-US" dirty="0"/>
              <a:t>Findings</a:t>
            </a:r>
          </a:p>
        </p:txBody>
      </p:sp>
      <p:sp>
        <p:nvSpPr>
          <p:cNvPr id="4" name="Slide Number Placeholder 3">
            <a:extLst>
              <a:ext uri="{FF2B5EF4-FFF2-40B4-BE49-F238E27FC236}">
                <a16:creationId xmlns:a16="http://schemas.microsoft.com/office/drawing/2014/main" id="{9CE30481-AF33-4270-973F-C86723B12086}"/>
              </a:ext>
            </a:extLst>
          </p:cNvPr>
          <p:cNvSpPr>
            <a:spLocks noGrp="1"/>
          </p:cNvSpPr>
          <p:nvPr>
            <p:ph type="sldNum" sz="quarter" idx="12"/>
          </p:nvPr>
        </p:nvSpPr>
        <p:spPr/>
        <p:txBody>
          <a:bodyPr/>
          <a:lstStyle/>
          <a:p>
            <a:fld id="{DBA1B0FB-D917-4C8C-928F-313BD683BF39}" type="slidenum">
              <a:rPr lang="en-US" smtClean="0"/>
              <a:pPr/>
              <a:t>39</a:t>
            </a:fld>
            <a:endParaRPr lang="en-US" dirty="0"/>
          </a:p>
        </p:txBody>
      </p:sp>
      <p:pic>
        <p:nvPicPr>
          <p:cNvPr id="7" name="Picture 6" descr="A graph of a plane&#10;&#10;AI-generated content may be incorrect.">
            <a:extLst>
              <a:ext uri="{FF2B5EF4-FFF2-40B4-BE49-F238E27FC236}">
                <a16:creationId xmlns:a16="http://schemas.microsoft.com/office/drawing/2014/main" id="{06C64B87-27F0-4F53-B028-3C7D1F6CC9DB}"/>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tretch>
            <a:fillRect/>
          </a:stretch>
        </p:blipFill>
        <p:spPr>
          <a:xfrm>
            <a:off x="4031571" y="1625828"/>
            <a:ext cx="4018972" cy="4018972"/>
          </a:xfrm>
          <a:prstGeom prst="rect">
            <a:avLst/>
          </a:prstGeom>
        </p:spPr>
      </p:pic>
      <p:pic>
        <p:nvPicPr>
          <p:cNvPr id="9" name="Picture 8" descr="A graph with a blue and orange line&#10;&#10;AI-generated content may be incorrect.">
            <a:extLst>
              <a:ext uri="{FF2B5EF4-FFF2-40B4-BE49-F238E27FC236}">
                <a16:creationId xmlns:a16="http://schemas.microsoft.com/office/drawing/2014/main" id="{CB02A557-DCE0-62D0-561E-467B93FA5B2A}"/>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50000"/>
                    </a14:imgEffect>
                  </a14:imgLayer>
                </a14:imgProps>
              </a:ext>
              <a:ext uri="{28A0092B-C50C-407E-A947-70E740481C1C}">
                <a14:useLocalDpi xmlns:a14="http://schemas.microsoft.com/office/drawing/2010/main" val="0"/>
              </a:ext>
            </a:extLst>
          </a:blip>
          <a:stretch>
            <a:fillRect/>
          </a:stretch>
        </p:blipFill>
        <p:spPr>
          <a:xfrm>
            <a:off x="8009842" y="1625829"/>
            <a:ext cx="4018971" cy="4018971"/>
          </a:xfrm>
          <a:prstGeom prst="rect">
            <a:avLst/>
          </a:prstGeom>
        </p:spPr>
      </p:pic>
      <p:pic>
        <p:nvPicPr>
          <p:cNvPr id="10" name="Picture 9" descr="A graph with a curved line&#10;&#10;AI-generated content may be incorrect.">
            <a:extLst>
              <a:ext uri="{FF2B5EF4-FFF2-40B4-BE49-F238E27FC236}">
                <a16:creationId xmlns:a16="http://schemas.microsoft.com/office/drawing/2014/main" id="{9B1A8CAC-6E25-1AB1-9545-B8C34FD308BF}"/>
              </a:ext>
            </a:extLst>
          </p:cNvPr>
          <p:cNvPicPr>
            <a:picLocks noChangeAspect="1"/>
          </p:cNvPicPr>
          <p:nvPr/>
        </p:nvPicPr>
        <p:blipFill>
          <a:blip r:embed="rId7">
            <a:extLst>
              <a:ext uri="{BEBA8EAE-BF5A-486C-A8C5-ECC9F3942E4B}">
                <a14:imgProps xmlns:a14="http://schemas.microsoft.com/office/drawing/2010/main">
                  <a14:imgLayer r:embed="rId8">
                    <a14:imgEffect>
                      <a14:sharpenSoften amount="50000"/>
                    </a14:imgEffect>
                  </a14:imgLayer>
                </a14:imgProps>
              </a:ext>
              <a:ext uri="{28A0092B-C50C-407E-A947-70E740481C1C}">
                <a14:useLocalDpi xmlns:a14="http://schemas.microsoft.com/office/drawing/2010/main" val="0"/>
              </a:ext>
            </a:extLst>
          </a:blip>
          <a:stretch>
            <a:fillRect/>
          </a:stretch>
        </p:blipFill>
        <p:spPr>
          <a:xfrm>
            <a:off x="53301" y="1625828"/>
            <a:ext cx="4018972" cy="4018972"/>
          </a:xfrm>
          <a:prstGeom prst="rect">
            <a:avLst/>
          </a:prstGeom>
        </p:spPr>
      </p:pic>
    </p:spTree>
    <p:extLst>
      <p:ext uri="{BB962C8B-B14F-4D97-AF65-F5344CB8AC3E}">
        <p14:creationId xmlns:p14="http://schemas.microsoft.com/office/powerpoint/2010/main" val="34410549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359E05-91AB-6AFA-32B6-003A8B4653CA}"/>
              </a:ext>
            </a:extLst>
          </p:cNvPr>
          <p:cNvSpPr>
            <a:spLocks noGrp="1"/>
          </p:cNvSpPr>
          <p:nvPr>
            <p:ph type="title"/>
          </p:nvPr>
        </p:nvSpPr>
        <p:spPr/>
        <p:txBody>
          <a:bodyPr/>
          <a:lstStyle/>
          <a:p>
            <a:r>
              <a:rPr lang="en-US" dirty="0"/>
              <a:t>Introduction</a:t>
            </a:r>
            <a:br>
              <a:rPr lang="en-US" dirty="0"/>
            </a:br>
            <a:r>
              <a:rPr lang="en-US" sz="3200" dirty="0"/>
              <a:t>Lab</a:t>
            </a:r>
            <a:endParaRPr lang="en-US" dirty="0"/>
          </a:p>
        </p:txBody>
      </p:sp>
      <p:sp>
        <p:nvSpPr>
          <p:cNvPr id="3" name="Content Placeholder 2">
            <a:extLst>
              <a:ext uri="{FF2B5EF4-FFF2-40B4-BE49-F238E27FC236}">
                <a16:creationId xmlns:a16="http://schemas.microsoft.com/office/drawing/2014/main" id="{216FFC50-C72C-AB8C-7194-9D41CE8BA646}"/>
              </a:ext>
            </a:extLst>
          </p:cNvPr>
          <p:cNvSpPr>
            <a:spLocks noGrp="1"/>
          </p:cNvSpPr>
          <p:nvPr>
            <p:ph idx="1"/>
          </p:nvPr>
        </p:nvSpPr>
        <p:spPr/>
        <p:txBody>
          <a:bodyPr/>
          <a:lstStyle/>
          <a:p>
            <a:r>
              <a:rPr lang="en-US" dirty="0"/>
              <a:t>VICON Motion Capture system</a:t>
            </a:r>
          </a:p>
          <a:p>
            <a:pPr lvl="1"/>
            <a:r>
              <a:rPr lang="en-US" dirty="0"/>
              <a:t>Built to be used with a Python API</a:t>
            </a:r>
          </a:p>
          <a:p>
            <a:pPr lvl="1"/>
            <a:r>
              <a:rPr lang="en-US" dirty="0"/>
              <a:t>Captures the pose of objects </a:t>
            </a:r>
          </a:p>
          <a:p>
            <a:pPr lvl="2"/>
            <a:r>
              <a:rPr lang="en-US" dirty="0"/>
              <a:t>Does not capture the velocity</a:t>
            </a:r>
          </a:p>
          <a:p>
            <a:pPr lvl="1"/>
            <a:r>
              <a:rPr lang="en-US" dirty="0"/>
              <a:t>Has set frequencies of 30Hz 60Hz 120Hz 240Hz </a:t>
            </a:r>
            <a:r>
              <a:rPr lang="en-US" dirty="0" err="1"/>
              <a:t>ect</a:t>
            </a:r>
            <a:r>
              <a:rPr lang="en-US" dirty="0"/>
              <a:t>.</a:t>
            </a:r>
          </a:p>
          <a:p>
            <a:pPr lvl="1"/>
            <a:r>
              <a:rPr lang="en-US" dirty="0"/>
              <a:t>Has different data streaming modes</a:t>
            </a:r>
          </a:p>
          <a:p>
            <a:pPr lvl="2"/>
            <a:r>
              <a:rPr lang="en-US" dirty="0"/>
              <a:t>Client Pull (what we use)</a:t>
            </a:r>
          </a:p>
          <a:p>
            <a:pPr lvl="2"/>
            <a:r>
              <a:rPr lang="en-US" dirty="0"/>
              <a:t>Server Push</a:t>
            </a:r>
          </a:p>
          <a:p>
            <a:pPr lvl="2"/>
            <a:r>
              <a:rPr lang="en-US" dirty="0"/>
              <a:t>Client Pull Pre Fetch</a:t>
            </a:r>
          </a:p>
          <a:p>
            <a:pPr lvl="2"/>
            <a:endParaRPr lang="en-US" dirty="0"/>
          </a:p>
          <a:p>
            <a:pPr lvl="1"/>
            <a:endParaRPr lang="en-US" dirty="0"/>
          </a:p>
        </p:txBody>
      </p:sp>
      <p:pic>
        <p:nvPicPr>
          <p:cNvPr id="1028" name="Picture 4" descr="What is the difference between the pose of a robot and the configuration of  a robot? - Robotics Stack Exchange">
            <a:extLst>
              <a:ext uri="{FF2B5EF4-FFF2-40B4-BE49-F238E27FC236}">
                <a16:creationId xmlns:a16="http://schemas.microsoft.com/office/drawing/2014/main" id="{F1BDF21E-1B90-C166-53A2-A59E840F0F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72444" y="1743917"/>
            <a:ext cx="4250129" cy="3505086"/>
          </a:xfrm>
          <a:prstGeom prst="round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7F04D384-B109-AC49-B6D1-0890DADA402F}"/>
              </a:ext>
            </a:extLst>
          </p:cNvPr>
          <p:cNvSpPr>
            <a:spLocks noGrp="1"/>
          </p:cNvSpPr>
          <p:nvPr>
            <p:ph type="sldNum" sz="quarter" idx="12"/>
          </p:nvPr>
        </p:nvSpPr>
        <p:spPr/>
        <p:txBody>
          <a:bodyPr/>
          <a:lstStyle/>
          <a:p>
            <a:fld id="{DBA1B0FB-D917-4C8C-928F-313BD683BF39}" type="slidenum">
              <a:rPr lang="en-US" smtClean="0"/>
              <a:pPr/>
              <a:t>4</a:t>
            </a:fld>
            <a:endParaRPr lang="en-US" dirty="0"/>
          </a:p>
        </p:txBody>
      </p:sp>
    </p:spTree>
    <p:extLst>
      <p:ext uri="{BB962C8B-B14F-4D97-AF65-F5344CB8AC3E}">
        <p14:creationId xmlns:p14="http://schemas.microsoft.com/office/powerpoint/2010/main" val="69810132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2D30E96-988D-5455-3712-3EAF68F2ADA2}"/>
              </a:ext>
            </a:extLst>
          </p:cNvPr>
          <p:cNvSpPr>
            <a:spLocks noGrp="1"/>
          </p:cNvSpPr>
          <p:nvPr>
            <p:ph type="sldNum" sz="quarter" idx="12"/>
          </p:nvPr>
        </p:nvSpPr>
        <p:spPr/>
        <p:txBody>
          <a:bodyPr/>
          <a:lstStyle/>
          <a:p>
            <a:fld id="{DBA1B0FB-D917-4C8C-928F-313BD683BF39}" type="slidenum">
              <a:rPr lang="en-US" smtClean="0"/>
              <a:pPr/>
              <a:t>40</a:t>
            </a:fld>
            <a:endParaRPr lang="en-US" dirty="0"/>
          </a:p>
        </p:txBody>
      </p:sp>
      <p:pic>
        <p:nvPicPr>
          <p:cNvPr id="3" name="Picture 2" descr="A graph with a curved line&#10;&#10;AI-generated content may be incorrect.">
            <a:extLst>
              <a:ext uri="{FF2B5EF4-FFF2-40B4-BE49-F238E27FC236}">
                <a16:creationId xmlns:a16="http://schemas.microsoft.com/office/drawing/2014/main" id="{AA93E66E-630A-10BA-7C94-9CA4DE5B8D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66894" y="999894"/>
            <a:ext cx="4846320" cy="4846320"/>
          </a:xfrm>
          <a:prstGeom prst="rect">
            <a:avLst/>
          </a:prstGeom>
        </p:spPr>
      </p:pic>
    </p:spTree>
    <p:extLst>
      <p:ext uri="{BB962C8B-B14F-4D97-AF65-F5344CB8AC3E}">
        <p14:creationId xmlns:p14="http://schemas.microsoft.com/office/powerpoint/2010/main" val="161328055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B876343-ABFA-5AA0-7873-A4163C9540B6}"/>
              </a:ext>
            </a:extLst>
          </p:cNvPr>
          <p:cNvSpPr>
            <a:spLocks noGrp="1"/>
          </p:cNvSpPr>
          <p:nvPr>
            <p:ph type="sldNum" sz="quarter" idx="12"/>
          </p:nvPr>
        </p:nvSpPr>
        <p:spPr/>
        <p:txBody>
          <a:bodyPr/>
          <a:lstStyle/>
          <a:p>
            <a:fld id="{DBA1B0FB-D917-4C8C-928F-313BD683BF39}" type="slidenum">
              <a:rPr lang="en-US" smtClean="0"/>
              <a:pPr/>
              <a:t>41</a:t>
            </a:fld>
            <a:endParaRPr lang="en-US" dirty="0"/>
          </a:p>
        </p:txBody>
      </p:sp>
      <p:pic>
        <p:nvPicPr>
          <p:cNvPr id="3" name="Picture 2" descr="A graph of a flight path&#10;&#10;AI-generated content may be incorrect.">
            <a:extLst>
              <a:ext uri="{FF2B5EF4-FFF2-40B4-BE49-F238E27FC236}">
                <a16:creationId xmlns:a16="http://schemas.microsoft.com/office/drawing/2014/main" id="{A5ED02DB-0DEF-A296-0655-70126F4211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72840" y="1005840"/>
            <a:ext cx="4846320" cy="4846320"/>
          </a:xfrm>
          <a:prstGeom prst="rect">
            <a:avLst/>
          </a:prstGeom>
        </p:spPr>
      </p:pic>
    </p:spTree>
    <p:extLst>
      <p:ext uri="{BB962C8B-B14F-4D97-AF65-F5344CB8AC3E}">
        <p14:creationId xmlns:p14="http://schemas.microsoft.com/office/powerpoint/2010/main" val="226387314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A0CDE4A-D044-6119-EAAE-BA2048393A66}"/>
              </a:ext>
            </a:extLst>
          </p:cNvPr>
          <p:cNvSpPr>
            <a:spLocks noGrp="1"/>
          </p:cNvSpPr>
          <p:nvPr>
            <p:ph type="sldNum" sz="quarter" idx="12"/>
          </p:nvPr>
        </p:nvSpPr>
        <p:spPr/>
        <p:txBody>
          <a:bodyPr/>
          <a:lstStyle/>
          <a:p>
            <a:fld id="{DBA1B0FB-D917-4C8C-928F-313BD683BF39}" type="slidenum">
              <a:rPr lang="en-US" smtClean="0"/>
              <a:pPr/>
              <a:t>42</a:t>
            </a:fld>
            <a:endParaRPr lang="en-US" dirty="0"/>
          </a:p>
        </p:txBody>
      </p:sp>
      <p:pic>
        <p:nvPicPr>
          <p:cNvPr id="3" name="Picture 2" descr="A graph of a plane&#10;&#10;AI-generated content may be incorrect.">
            <a:extLst>
              <a:ext uri="{FF2B5EF4-FFF2-40B4-BE49-F238E27FC236}">
                <a16:creationId xmlns:a16="http://schemas.microsoft.com/office/drawing/2014/main" id="{64C8A0BB-1E40-8A79-C8BD-79DFFCE934D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72840" y="1005840"/>
            <a:ext cx="4846320" cy="4846320"/>
          </a:xfrm>
          <a:prstGeom prst="rect">
            <a:avLst/>
          </a:prstGeom>
        </p:spPr>
      </p:pic>
    </p:spTree>
    <p:extLst>
      <p:ext uri="{BB962C8B-B14F-4D97-AF65-F5344CB8AC3E}">
        <p14:creationId xmlns:p14="http://schemas.microsoft.com/office/powerpoint/2010/main" val="364061595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7792A89-32D8-20B2-0CD2-4992D9E6323D}"/>
              </a:ext>
            </a:extLst>
          </p:cNvPr>
          <p:cNvSpPr>
            <a:spLocks noGrp="1"/>
          </p:cNvSpPr>
          <p:nvPr>
            <p:ph type="sldNum" sz="quarter" idx="12"/>
          </p:nvPr>
        </p:nvSpPr>
        <p:spPr/>
        <p:txBody>
          <a:bodyPr/>
          <a:lstStyle/>
          <a:p>
            <a:fld id="{DBA1B0FB-D917-4C8C-928F-313BD683BF39}" type="slidenum">
              <a:rPr lang="en-US" smtClean="0"/>
              <a:pPr/>
              <a:t>43</a:t>
            </a:fld>
            <a:endParaRPr lang="en-US" dirty="0"/>
          </a:p>
        </p:txBody>
      </p:sp>
      <p:pic>
        <p:nvPicPr>
          <p:cNvPr id="3" name="Picture 2" descr="A graph of a plane&#10;&#10;AI-generated content may be incorrect.">
            <a:extLst>
              <a:ext uri="{FF2B5EF4-FFF2-40B4-BE49-F238E27FC236}">
                <a16:creationId xmlns:a16="http://schemas.microsoft.com/office/drawing/2014/main" id="{D7C4BB2A-1A74-ED45-C03C-FDB6B5A278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03750" y="1005840"/>
            <a:ext cx="4846320" cy="4846320"/>
          </a:xfrm>
          <a:prstGeom prst="rect">
            <a:avLst/>
          </a:prstGeom>
        </p:spPr>
      </p:pic>
    </p:spTree>
    <p:extLst>
      <p:ext uri="{BB962C8B-B14F-4D97-AF65-F5344CB8AC3E}">
        <p14:creationId xmlns:p14="http://schemas.microsoft.com/office/powerpoint/2010/main" val="216969932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8227D07-D2D2-A972-C807-97C25B971D2B}"/>
              </a:ext>
            </a:extLst>
          </p:cNvPr>
          <p:cNvSpPr>
            <a:spLocks noGrp="1"/>
          </p:cNvSpPr>
          <p:nvPr>
            <p:ph type="sldNum" sz="quarter" idx="12"/>
          </p:nvPr>
        </p:nvSpPr>
        <p:spPr/>
        <p:txBody>
          <a:bodyPr/>
          <a:lstStyle/>
          <a:p>
            <a:fld id="{DBA1B0FB-D917-4C8C-928F-313BD683BF39}" type="slidenum">
              <a:rPr lang="en-US" smtClean="0"/>
              <a:pPr/>
              <a:t>44</a:t>
            </a:fld>
            <a:endParaRPr lang="en-US" dirty="0"/>
          </a:p>
        </p:txBody>
      </p:sp>
      <p:pic>
        <p:nvPicPr>
          <p:cNvPr id="3" name="Picture 2" descr="A graph with a blue and orange line&#10;&#10;AI-generated content may be incorrect.">
            <a:extLst>
              <a:ext uri="{FF2B5EF4-FFF2-40B4-BE49-F238E27FC236}">
                <a16:creationId xmlns:a16="http://schemas.microsoft.com/office/drawing/2014/main" id="{2DF2308B-A55E-CAC8-4C9F-67C7A9287FF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72840" y="1005840"/>
            <a:ext cx="4846320" cy="4846320"/>
          </a:xfrm>
          <a:prstGeom prst="rect">
            <a:avLst/>
          </a:prstGeom>
        </p:spPr>
      </p:pic>
    </p:spTree>
    <p:extLst>
      <p:ext uri="{BB962C8B-B14F-4D97-AF65-F5344CB8AC3E}">
        <p14:creationId xmlns:p14="http://schemas.microsoft.com/office/powerpoint/2010/main" val="399243839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17A1AE-6653-6F17-8982-85DAEE508747}"/>
              </a:ext>
            </a:extLst>
          </p:cNvPr>
          <p:cNvSpPr>
            <a:spLocks noGrp="1"/>
          </p:cNvSpPr>
          <p:nvPr>
            <p:ph type="title"/>
          </p:nvPr>
        </p:nvSpPr>
        <p:spPr/>
        <p:txBody>
          <a:bodyPr/>
          <a:lstStyle/>
          <a:p>
            <a:r>
              <a:rPr lang="en-US" dirty="0"/>
              <a:t>Real Testing</a:t>
            </a:r>
          </a:p>
        </p:txBody>
      </p:sp>
      <p:sp>
        <p:nvSpPr>
          <p:cNvPr id="3" name="Content Placeholder 2">
            <a:extLst>
              <a:ext uri="{FF2B5EF4-FFF2-40B4-BE49-F238E27FC236}">
                <a16:creationId xmlns:a16="http://schemas.microsoft.com/office/drawing/2014/main" id="{E432771F-AD97-224F-F4D1-ABB804A2D08E}"/>
              </a:ext>
            </a:extLst>
          </p:cNvPr>
          <p:cNvSpPr>
            <a:spLocks noGrp="1"/>
          </p:cNvSpPr>
          <p:nvPr>
            <p:ph idx="1"/>
          </p:nvPr>
        </p:nvSpPr>
        <p:spPr/>
        <p:txBody>
          <a:bodyPr/>
          <a:lstStyle/>
          <a:p>
            <a:r>
              <a:rPr lang="en-US" dirty="0"/>
              <a:t>Each model was tested and troubleshooted to ensure proper functionality</a:t>
            </a:r>
          </a:p>
          <a:p>
            <a:r>
              <a:rPr lang="en-US" dirty="0"/>
              <a:t>Models SimToReal_60, SimToReal_61, SimToReal_63, PPO_LSTM_10 Require hover velocity estimates.</a:t>
            </a:r>
          </a:p>
          <a:p>
            <a:pPr lvl="1"/>
            <a:r>
              <a:rPr lang="en-US" dirty="0"/>
              <a:t>Calculated by recording the thrust when hovering using a PID controller</a:t>
            </a:r>
          </a:p>
          <a:p>
            <a:r>
              <a:rPr lang="en-US" dirty="0"/>
              <a:t>Tests started the quadrotor by both dropping, and on a tripod 1 meter in the air</a:t>
            </a:r>
          </a:p>
          <a:p>
            <a:r>
              <a:rPr lang="en-US" dirty="0"/>
              <a:t>None of the models were able to control the real quadrotor</a:t>
            </a:r>
          </a:p>
          <a:p>
            <a:pPr lvl="1"/>
            <a:r>
              <a:rPr lang="en-US" dirty="0"/>
              <a:t>PPO_LSTM_11 did come the closest</a:t>
            </a:r>
          </a:p>
        </p:txBody>
      </p:sp>
      <p:sp>
        <p:nvSpPr>
          <p:cNvPr id="4" name="Slide Number Placeholder 3">
            <a:extLst>
              <a:ext uri="{FF2B5EF4-FFF2-40B4-BE49-F238E27FC236}">
                <a16:creationId xmlns:a16="http://schemas.microsoft.com/office/drawing/2014/main" id="{E4CF81B3-5F36-9938-69FA-B9A2DEB8394E}"/>
              </a:ext>
            </a:extLst>
          </p:cNvPr>
          <p:cNvSpPr>
            <a:spLocks noGrp="1"/>
          </p:cNvSpPr>
          <p:nvPr>
            <p:ph type="sldNum" sz="quarter" idx="12"/>
          </p:nvPr>
        </p:nvSpPr>
        <p:spPr/>
        <p:txBody>
          <a:bodyPr/>
          <a:lstStyle/>
          <a:p>
            <a:fld id="{DBA1B0FB-D917-4C8C-928F-313BD683BF39}" type="slidenum">
              <a:rPr lang="en-US" smtClean="0"/>
              <a:pPr/>
              <a:t>45</a:t>
            </a:fld>
            <a:endParaRPr lang="en-US" dirty="0"/>
          </a:p>
        </p:txBody>
      </p:sp>
    </p:spTree>
    <p:extLst>
      <p:ext uri="{BB962C8B-B14F-4D97-AF65-F5344CB8AC3E}">
        <p14:creationId xmlns:p14="http://schemas.microsoft.com/office/powerpoint/2010/main" val="174423697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AEAE8-0722-81C4-2CFD-1495126FB67C}"/>
              </a:ext>
            </a:extLst>
          </p:cNvPr>
          <p:cNvSpPr>
            <a:spLocks noGrp="1"/>
          </p:cNvSpPr>
          <p:nvPr>
            <p:ph type="title"/>
          </p:nvPr>
        </p:nvSpPr>
        <p:spPr/>
        <p:txBody>
          <a:bodyPr/>
          <a:lstStyle/>
          <a:p>
            <a:r>
              <a:rPr lang="en-US" dirty="0"/>
              <a:t>Conclusions</a:t>
            </a:r>
          </a:p>
        </p:txBody>
      </p:sp>
      <p:sp>
        <p:nvSpPr>
          <p:cNvPr id="3" name="Content Placeholder 2">
            <a:extLst>
              <a:ext uri="{FF2B5EF4-FFF2-40B4-BE49-F238E27FC236}">
                <a16:creationId xmlns:a16="http://schemas.microsoft.com/office/drawing/2014/main" id="{E7A10868-FC99-0EA0-13C0-9B687B24FFFF}"/>
              </a:ext>
            </a:extLst>
          </p:cNvPr>
          <p:cNvSpPr>
            <a:spLocks noGrp="1"/>
          </p:cNvSpPr>
          <p:nvPr>
            <p:ph idx="1"/>
          </p:nvPr>
        </p:nvSpPr>
        <p:spPr>
          <a:xfrm>
            <a:off x="550863" y="2113199"/>
            <a:ext cx="11090274" cy="4281545"/>
          </a:xfrm>
        </p:spPr>
        <p:txBody>
          <a:bodyPr>
            <a:normAutofit lnSpcReduction="10000"/>
          </a:bodyPr>
          <a:lstStyle/>
          <a:p>
            <a:r>
              <a:rPr lang="en-US" dirty="0"/>
              <a:t>This research resulted in the development of new research software, firmware, and tools.</a:t>
            </a:r>
          </a:p>
          <a:p>
            <a:pPr lvl="1"/>
            <a:r>
              <a:rPr lang="en-US" dirty="0"/>
              <a:t>Firmware for direct remote control of the Crazyflie 2.X rotors</a:t>
            </a:r>
          </a:p>
          <a:p>
            <a:pPr lvl="1"/>
            <a:r>
              <a:rPr lang="en-US" dirty="0"/>
              <a:t>Huge Improvements to the simulator</a:t>
            </a:r>
          </a:p>
          <a:p>
            <a:pPr lvl="1"/>
            <a:r>
              <a:rPr lang="en-US" dirty="0"/>
              <a:t>Tools to test different models</a:t>
            </a:r>
          </a:p>
          <a:p>
            <a:pPr lvl="2"/>
            <a:r>
              <a:rPr lang="en-US" dirty="0"/>
              <a:t>Success Rates</a:t>
            </a:r>
          </a:p>
          <a:p>
            <a:pPr lvl="1"/>
            <a:r>
              <a:rPr lang="en-US" dirty="0"/>
              <a:t>Software to test the motion capture system</a:t>
            </a:r>
          </a:p>
          <a:p>
            <a:pPr lvl="1"/>
            <a:r>
              <a:rPr lang="en-US" dirty="0"/>
              <a:t>Software to fly a real Crazyflie 2.X using VICON motion capture system.</a:t>
            </a:r>
          </a:p>
          <a:p>
            <a:r>
              <a:rPr lang="en-US" dirty="0"/>
              <a:t>All these developments will be posted on GitHub for future research into shortening the Sim To Real Gap</a:t>
            </a:r>
          </a:p>
        </p:txBody>
      </p:sp>
      <p:sp>
        <p:nvSpPr>
          <p:cNvPr id="4" name="Slide Number Placeholder 3">
            <a:extLst>
              <a:ext uri="{FF2B5EF4-FFF2-40B4-BE49-F238E27FC236}">
                <a16:creationId xmlns:a16="http://schemas.microsoft.com/office/drawing/2014/main" id="{15E869D3-B598-613D-006A-1DA701497C56}"/>
              </a:ext>
            </a:extLst>
          </p:cNvPr>
          <p:cNvSpPr>
            <a:spLocks noGrp="1"/>
          </p:cNvSpPr>
          <p:nvPr>
            <p:ph type="sldNum" sz="quarter" idx="12"/>
          </p:nvPr>
        </p:nvSpPr>
        <p:spPr/>
        <p:txBody>
          <a:bodyPr/>
          <a:lstStyle/>
          <a:p>
            <a:fld id="{DBA1B0FB-D917-4C8C-928F-313BD683BF39}" type="slidenum">
              <a:rPr lang="en-US" smtClean="0"/>
              <a:pPr/>
              <a:t>46</a:t>
            </a:fld>
            <a:endParaRPr lang="en-US" dirty="0"/>
          </a:p>
        </p:txBody>
      </p:sp>
    </p:spTree>
    <p:extLst>
      <p:ext uri="{BB962C8B-B14F-4D97-AF65-F5344CB8AC3E}">
        <p14:creationId xmlns:p14="http://schemas.microsoft.com/office/powerpoint/2010/main" val="165116828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14489-EB69-FC8A-F47F-73163BDA5F89}"/>
              </a:ext>
            </a:extLst>
          </p:cNvPr>
          <p:cNvSpPr>
            <a:spLocks noGrp="1"/>
          </p:cNvSpPr>
          <p:nvPr>
            <p:ph type="title"/>
          </p:nvPr>
        </p:nvSpPr>
        <p:spPr/>
        <p:txBody>
          <a:bodyPr/>
          <a:lstStyle/>
          <a:p>
            <a:r>
              <a:rPr lang="en-US" dirty="0"/>
              <a:t>Conclusions</a:t>
            </a:r>
          </a:p>
        </p:txBody>
      </p:sp>
      <p:sp>
        <p:nvSpPr>
          <p:cNvPr id="3" name="Content Placeholder 2">
            <a:extLst>
              <a:ext uri="{FF2B5EF4-FFF2-40B4-BE49-F238E27FC236}">
                <a16:creationId xmlns:a16="http://schemas.microsoft.com/office/drawing/2014/main" id="{ECEF6AFD-2EF0-CE7A-90ED-1517DF12B39E}"/>
              </a:ext>
            </a:extLst>
          </p:cNvPr>
          <p:cNvSpPr>
            <a:spLocks noGrp="1"/>
          </p:cNvSpPr>
          <p:nvPr>
            <p:ph idx="1"/>
          </p:nvPr>
        </p:nvSpPr>
        <p:spPr/>
        <p:txBody>
          <a:bodyPr/>
          <a:lstStyle/>
          <a:p>
            <a:r>
              <a:rPr lang="en-US" dirty="0"/>
              <a:t>Proved that a Crazyflie 2.X can be controlled directly and follow trajectories using MLPs</a:t>
            </a:r>
          </a:p>
          <a:p>
            <a:r>
              <a:rPr lang="en-US" dirty="0"/>
              <a:t>Proved that by increasing the memory of the controller (Observation or Architecture) we increase the robustness of the controller to actuator noise</a:t>
            </a:r>
          </a:p>
          <a:p>
            <a:r>
              <a:rPr lang="en-US" b="1" dirty="0"/>
              <a:t>Proved that unlike controllers with just MLPs, LSTMs with MLPs can directly control a quadrotor without estimates of ‘hover rpm’ and that such a controller was greatly more robust than ones using an estimate.</a:t>
            </a:r>
          </a:p>
        </p:txBody>
      </p:sp>
      <p:sp>
        <p:nvSpPr>
          <p:cNvPr id="4" name="Slide Number Placeholder 3">
            <a:extLst>
              <a:ext uri="{FF2B5EF4-FFF2-40B4-BE49-F238E27FC236}">
                <a16:creationId xmlns:a16="http://schemas.microsoft.com/office/drawing/2014/main" id="{500F6308-BE0D-8665-C7F5-3A43FB0C3189}"/>
              </a:ext>
            </a:extLst>
          </p:cNvPr>
          <p:cNvSpPr>
            <a:spLocks noGrp="1"/>
          </p:cNvSpPr>
          <p:nvPr>
            <p:ph type="sldNum" sz="quarter" idx="12"/>
          </p:nvPr>
        </p:nvSpPr>
        <p:spPr/>
        <p:txBody>
          <a:bodyPr/>
          <a:lstStyle/>
          <a:p>
            <a:fld id="{DBA1B0FB-D917-4C8C-928F-313BD683BF39}" type="slidenum">
              <a:rPr lang="en-US" smtClean="0"/>
              <a:pPr/>
              <a:t>47</a:t>
            </a:fld>
            <a:endParaRPr lang="en-US" dirty="0"/>
          </a:p>
        </p:txBody>
      </p:sp>
    </p:spTree>
    <p:extLst>
      <p:ext uri="{BB962C8B-B14F-4D97-AF65-F5344CB8AC3E}">
        <p14:creationId xmlns:p14="http://schemas.microsoft.com/office/powerpoint/2010/main" val="287482278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12E743-114F-74ED-DB3B-18ADFF362AB3}"/>
              </a:ext>
            </a:extLst>
          </p:cNvPr>
          <p:cNvSpPr>
            <a:spLocks noGrp="1"/>
          </p:cNvSpPr>
          <p:nvPr>
            <p:ph type="title"/>
          </p:nvPr>
        </p:nvSpPr>
        <p:spPr/>
        <p:txBody>
          <a:bodyPr/>
          <a:lstStyle/>
          <a:p>
            <a:r>
              <a:rPr lang="en-US" dirty="0"/>
              <a:t>Thank you!</a:t>
            </a:r>
            <a:br>
              <a:rPr lang="en-US" dirty="0"/>
            </a:br>
            <a:r>
              <a:rPr lang="en-US" dirty="0"/>
              <a:t>Questions?</a:t>
            </a:r>
          </a:p>
        </p:txBody>
      </p:sp>
      <p:sp>
        <p:nvSpPr>
          <p:cNvPr id="3" name="Slide Number Placeholder 2">
            <a:extLst>
              <a:ext uri="{FF2B5EF4-FFF2-40B4-BE49-F238E27FC236}">
                <a16:creationId xmlns:a16="http://schemas.microsoft.com/office/drawing/2014/main" id="{F48ED97C-71C4-C738-B684-CAF7901581AC}"/>
              </a:ext>
            </a:extLst>
          </p:cNvPr>
          <p:cNvSpPr>
            <a:spLocks noGrp="1"/>
          </p:cNvSpPr>
          <p:nvPr>
            <p:ph type="sldNum" sz="quarter" idx="12"/>
          </p:nvPr>
        </p:nvSpPr>
        <p:spPr/>
        <p:txBody>
          <a:bodyPr/>
          <a:lstStyle/>
          <a:p>
            <a:fld id="{DBA1B0FB-D917-4C8C-928F-313BD683BF39}" type="slidenum">
              <a:rPr lang="en-US" smtClean="0"/>
              <a:pPr/>
              <a:t>48</a:t>
            </a:fld>
            <a:endParaRPr lang="en-US" dirty="0"/>
          </a:p>
        </p:txBody>
      </p:sp>
    </p:spTree>
    <p:extLst>
      <p:ext uri="{BB962C8B-B14F-4D97-AF65-F5344CB8AC3E}">
        <p14:creationId xmlns:p14="http://schemas.microsoft.com/office/powerpoint/2010/main" val="21039535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BBA401-5198-CD27-5316-F024DDFF56E0}"/>
              </a:ext>
            </a:extLst>
          </p:cNvPr>
          <p:cNvSpPr>
            <a:spLocks noGrp="1"/>
          </p:cNvSpPr>
          <p:nvPr>
            <p:ph type="title"/>
          </p:nvPr>
        </p:nvSpPr>
        <p:spPr/>
        <p:txBody>
          <a:bodyPr/>
          <a:lstStyle/>
          <a:p>
            <a:r>
              <a:rPr lang="en-US" dirty="0"/>
              <a:t>Introduction</a:t>
            </a:r>
            <a:br>
              <a:rPr lang="en-US" dirty="0"/>
            </a:br>
            <a:r>
              <a:rPr lang="en-US" sz="3200" dirty="0"/>
              <a:t>Lab</a:t>
            </a:r>
            <a:endParaRPr lang="en-US" dirty="0"/>
          </a:p>
        </p:txBody>
      </p:sp>
      <p:sp>
        <p:nvSpPr>
          <p:cNvPr id="3" name="Content Placeholder 2">
            <a:extLst>
              <a:ext uri="{FF2B5EF4-FFF2-40B4-BE49-F238E27FC236}">
                <a16:creationId xmlns:a16="http://schemas.microsoft.com/office/drawing/2014/main" id="{00AC7A44-18DF-7914-F904-D8D6F0AF278C}"/>
              </a:ext>
            </a:extLst>
          </p:cNvPr>
          <p:cNvSpPr>
            <a:spLocks noGrp="1"/>
          </p:cNvSpPr>
          <p:nvPr>
            <p:ph idx="1"/>
          </p:nvPr>
        </p:nvSpPr>
        <p:spPr/>
        <p:txBody>
          <a:bodyPr/>
          <a:lstStyle/>
          <a:p>
            <a:r>
              <a:rPr lang="en-US" dirty="0"/>
              <a:t>Space</a:t>
            </a:r>
          </a:p>
          <a:p>
            <a:pPr lvl="1"/>
            <a:r>
              <a:rPr lang="en-US" dirty="0"/>
              <a:t>20ft x 12ft x 8ft box</a:t>
            </a:r>
          </a:p>
          <a:p>
            <a:pPr lvl="1"/>
            <a:r>
              <a:rPr lang="en-US" dirty="0"/>
              <a:t>Reflective flooring</a:t>
            </a:r>
          </a:p>
          <a:p>
            <a:r>
              <a:rPr lang="en-US" dirty="0"/>
              <a:t>Quadcopter</a:t>
            </a:r>
          </a:p>
          <a:p>
            <a:pPr lvl="1"/>
            <a:r>
              <a:rPr lang="en-US" dirty="0"/>
              <a:t>Crazyflie 2.X </a:t>
            </a:r>
          </a:p>
          <a:p>
            <a:pPr lvl="2"/>
            <a:r>
              <a:rPr lang="en-US" dirty="0"/>
              <a:t>Vicon Motion capture Pearl markers</a:t>
            </a:r>
          </a:p>
          <a:p>
            <a:pPr lvl="3"/>
            <a:r>
              <a:rPr lang="en-US" dirty="0"/>
              <a:t>Glue</a:t>
            </a:r>
          </a:p>
          <a:p>
            <a:pPr lvl="3"/>
            <a:r>
              <a:rPr lang="en-US" dirty="0"/>
              <a:t>Mount</a:t>
            </a:r>
          </a:p>
        </p:txBody>
      </p:sp>
      <p:pic>
        <p:nvPicPr>
          <p:cNvPr id="2050" name="Picture 2" descr="Crazyflie 2.0">
            <a:extLst>
              <a:ext uri="{FF2B5EF4-FFF2-40B4-BE49-F238E27FC236}">
                <a16:creationId xmlns:a16="http://schemas.microsoft.com/office/drawing/2014/main" id="{4EA06F16-DB3B-F6C9-AEAC-B89E76DBAF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48451" y="1623508"/>
            <a:ext cx="3526547" cy="3526547"/>
          </a:xfrm>
          <a:prstGeom prst="round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98C4ED1C-455F-ECDC-B9B6-FA4D0BC24EAB}"/>
              </a:ext>
            </a:extLst>
          </p:cNvPr>
          <p:cNvSpPr>
            <a:spLocks noGrp="1"/>
          </p:cNvSpPr>
          <p:nvPr>
            <p:ph type="sldNum" sz="quarter" idx="12"/>
          </p:nvPr>
        </p:nvSpPr>
        <p:spPr/>
        <p:txBody>
          <a:bodyPr/>
          <a:lstStyle/>
          <a:p>
            <a:fld id="{DBA1B0FB-D917-4C8C-928F-313BD683BF39}" type="slidenum">
              <a:rPr lang="en-US" smtClean="0"/>
              <a:pPr/>
              <a:t>5</a:t>
            </a:fld>
            <a:endParaRPr lang="en-US" dirty="0"/>
          </a:p>
        </p:txBody>
      </p:sp>
    </p:spTree>
    <p:extLst>
      <p:ext uri="{BB962C8B-B14F-4D97-AF65-F5344CB8AC3E}">
        <p14:creationId xmlns:p14="http://schemas.microsoft.com/office/powerpoint/2010/main" val="41018084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40ADB3-1FEC-6E8F-B7C0-EF993AEAC4DE}"/>
              </a:ext>
            </a:extLst>
          </p:cNvPr>
          <p:cNvSpPr>
            <a:spLocks noGrp="1"/>
          </p:cNvSpPr>
          <p:nvPr>
            <p:ph type="title"/>
          </p:nvPr>
        </p:nvSpPr>
        <p:spPr/>
        <p:txBody>
          <a:bodyPr/>
          <a:lstStyle/>
          <a:p>
            <a:r>
              <a:rPr lang="en-US" dirty="0"/>
              <a:t>Introduction</a:t>
            </a:r>
            <a:br>
              <a:rPr lang="en-US" dirty="0"/>
            </a:br>
            <a:r>
              <a:rPr lang="en-US" sz="3200" dirty="0"/>
              <a:t>Previous Work</a:t>
            </a:r>
            <a:endParaRPr lang="en-US" dirty="0"/>
          </a:p>
        </p:txBody>
      </p:sp>
      <p:sp>
        <p:nvSpPr>
          <p:cNvPr id="3" name="Content Placeholder 2">
            <a:extLst>
              <a:ext uri="{FF2B5EF4-FFF2-40B4-BE49-F238E27FC236}">
                <a16:creationId xmlns:a16="http://schemas.microsoft.com/office/drawing/2014/main" id="{AD2A1B68-DECD-A299-F41C-FA5B56207FAB}"/>
              </a:ext>
            </a:extLst>
          </p:cNvPr>
          <p:cNvSpPr>
            <a:spLocks noGrp="1"/>
          </p:cNvSpPr>
          <p:nvPr>
            <p:ph idx="1"/>
          </p:nvPr>
        </p:nvSpPr>
        <p:spPr/>
        <p:txBody>
          <a:bodyPr/>
          <a:lstStyle/>
          <a:p>
            <a:r>
              <a:rPr lang="en-US" dirty="0"/>
              <a:t>Using this system at 120Hz and the Marker mount</a:t>
            </a:r>
          </a:p>
          <a:p>
            <a:pPr lvl="1"/>
            <a:r>
              <a:rPr lang="en-US" dirty="0"/>
              <a:t>Cascaded PID control </a:t>
            </a:r>
          </a:p>
          <a:p>
            <a:pPr lvl="1"/>
            <a:r>
              <a:rPr lang="en-US" dirty="0"/>
              <a:t>Trajectory Control</a:t>
            </a:r>
          </a:p>
          <a:p>
            <a:pPr lvl="2"/>
            <a:r>
              <a:rPr lang="en-US" dirty="0"/>
              <a:t>Squares Circles and more</a:t>
            </a:r>
          </a:p>
          <a:p>
            <a:r>
              <a:rPr lang="en-US" dirty="0"/>
              <a:t>Bulit using Python and a ‘motion capture’ API</a:t>
            </a:r>
          </a:p>
          <a:p>
            <a:pPr lvl="1"/>
            <a:endParaRPr lang="en-US" dirty="0"/>
          </a:p>
        </p:txBody>
      </p:sp>
      <p:pic>
        <p:nvPicPr>
          <p:cNvPr id="4" name="Picture 3" descr="A diagram of a control system&#10;&#10;AI-generated content may be incorrect.">
            <a:extLst>
              <a:ext uri="{FF2B5EF4-FFF2-40B4-BE49-F238E27FC236}">
                <a16:creationId xmlns:a16="http://schemas.microsoft.com/office/drawing/2014/main" id="{C7480E13-A526-47E7-46C7-360DA9A3B03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66447" y="0"/>
            <a:ext cx="2255520" cy="6968490"/>
          </a:xfrm>
          <a:prstGeom prst="rect">
            <a:avLst/>
          </a:prstGeom>
        </p:spPr>
      </p:pic>
      <p:sp>
        <p:nvSpPr>
          <p:cNvPr id="5" name="Slide Number Placeholder 4">
            <a:extLst>
              <a:ext uri="{FF2B5EF4-FFF2-40B4-BE49-F238E27FC236}">
                <a16:creationId xmlns:a16="http://schemas.microsoft.com/office/drawing/2014/main" id="{80B4E912-223F-8303-9A4F-A3D4A266AE7D}"/>
              </a:ext>
            </a:extLst>
          </p:cNvPr>
          <p:cNvSpPr>
            <a:spLocks noGrp="1"/>
          </p:cNvSpPr>
          <p:nvPr>
            <p:ph type="sldNum" sz="quarter" idx="12"/>
          </p:nvPr>
        </p:nvSpPr>
        <p:spPr/>
        <p:txBody>
          <a:bodyPr/>
          <a:lstStyle/>
          <a:p>
            <a:fld id="{DBA1B0FB-D917-4C8C-928F-313BD683BF39}" type="slidenum">
              <a:rPr lang="en-US" smtClean="0"/>
              <a:pPr/>
              <a:t>6</a:t>
            </a:fld>
            <a:endParaRPr lang="en-US" dirty="0"/>
          </a:p>
        </p:txBody>
      </p:sp>
    </p:spTree>
    <p:extLst>
      <p:ext uri="{BB962C8B-B14F-4D97-AF65-F5344CB8AC3E}">
        <p14:creationId xmlns:p14="http://schemas.microsoft.com/office/powerpoint/2010/main" val="25801721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38B7E1B-B542-EF45-96E3-052AA68E0877}"/>
              </a:ext>
            </a:extLst>
          </p:cNvPr>
          <p:cNvSpPr>
            <a:spLocks noGrp="1"/>
          </p:cNvSpPr>
          <p:nvPr>
            <p:ph type="sldNum" sz="quarter" idx="12"/>
          </p:nvPr>
        </p:nvSpPr>
        <p:spPr/>
        <p:txBody>
          <a:bodyPr/>
          <a:lstStyle/>
          <a:p>
            <a:fld id="{DBA1B0FB-D917-4C8C-928F-313BD683BF39}" type="slidenum">
              <a:rPr lang="en-US" smtClean="0"/>
              <a:pPr/>
              <a:t>7</a:t>
            </a:fld>
            <a:endParaRPr lang="en-US" dirty="0"/>
          </a:p>
        </p:txBody>
      </p:sp>
      <p:pic>
        <p:nvPicPr>
          <p:cNvPr id="5" name="Picture 4" descr="A diagram of a control system&#10;&#10;AI-generated content may be incorrect.">
            <a:extLst>
              <a:ext uri="{FF2B5EF4-FFF2-40B4-BE49-F238E27FC236}">
                <a16:creationId xmlns:a16="http://schemas.microsoft.com/office/drawing/2014/main" id="{FB3A1579-188F-8879-324C-7A08324BBDA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4189258" y="-2738587"/>
            <a:ext cx="3813483" cy="11781857"/>
          </a:xfrm>
          <a:prstGeom prst="rect">
            <a:avLst/>
          </a:prstGeom>
        </p:spPr>
      </p:pic>
    </p:spTree>
    <p:extLst>
      <p:ext uri="{BB962C8B-B14F-4D97-AF65-F5344CB8AC3E}">
        <p14:creationId xmlns:p14="http://schemas.microsoft.com/office/powerpoint/2010/main" val="15303862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241769-A081-77E7-4BCE-94218779B415}"/>
              </a:ext>
            </a:extLst>
          </p:cNvPr>
          <p:cNvSpPr>
            <a:spLocks noGrp="1"/>
          </p:cNvSpPr>
          <p:nvPr>
            <p:ph type="title"/>
          </p:nvPr>
        </p:nvSpPr>
        <p:spPr/>
        <p:txBody>
          <a:bodyPr/>
          <a:lstStyle/>
          <a:p>
            <a:r>
              <a:rPr lang="en-US" dirty="0"/>
              <a:t>Introduction</a:t>
            </a:r>
            <a:br>
              <a:rPr lang="en-US" dirty="0"/>
            </a:br>
            <a:r>
              <a:rPr lang="en-US" sz="3200" dirty="0"/>
              <a:t>Previous Work</a:t>
            </a:r>
            <a:endParaRPr lang="en-US" dirty="0"/>
          </a:p>
        </p:txBody>
      </p:sp>
      <p:sp>
        <p:nvSpPr>
          <p:cNvPr id="3" name="Content Placeholder 2">
            <a:extLst>
              <a:ext uri="{FF2B5EF4-FFF2-40B4-BE49-F238E27FC236}">
                <a16:creationId xmlns:a16="http://schemas.microsoft.com/office/drawing/2014/main" id="{72A521F2-BCDA-09F0-8156-F64B57EE18D6}"/>
              </a:ext>
            </a:extLst>
          </p:cNvPr>
          <p:cNvSpPr>
            <a:spLocks noGrp="1"/>
          </p:cNvSpPr>
          <p:nvPr>
            <p:ph idx="1"/>
          </p:nvPr>
        </p:nvSpPr>
        <p:spPr/>
        <p:txBody>
          <a:bodyPr/>
          <a:lstStyle/>
          <a:p>
            <a:r>
              <a:rPr lang="en-US" dirty="0"/>
              <a:t>Senior Design</a:t>
            </a:r>
          </a:p>
          <a:p>
            <a:pPr lvl="1"/>
            <a:r>
              <a:rPr lang="en-US" dirty="0"/>
              <a:t>Controlled the Crazyflie 2.X and VICON Motion capture system</a:t>
            </a:r>
          </a:p>
          <a:p>
            <a:pPr lvl="1"/>
            <a:r>
              <a:rPr lang="en-US" dirty="0"/>
              <a:t>Utilized existing attitude controller</a:t>
            </a:r>
          </a:p>
          <a:p>
            <a:pPr lvl="1"/>
            <a:r>
              <a:rPr lang="en-US" dirty="0"/>
              <a:t>Designed the position controller using classical design methods</a:t>
            </a:r>
          </a:p>
          <a:p>
            <a:r>
              <a:rPr lang="en-US" dirty="0"/>
              <a:t>Proves that the system is controllable</a:t>
            </a:r>
          </a:p>
        </p:txBody>
      </p:sp>
      <p:sp>
        <p:nvSpPr>
          <p:cNvPr id="4" name="Slide Number Placeholder 3">
            <a:extLst>
              <a:ext uri="{FF2B5EF4-FFF2-40B4-BE49-F238E27FC236}">
                <a16:creationId xmlns:a16="http://schemas.microsoft.com/office/drawing/2014/main" id="{B605E44A-A4B1-A3DD-17D3-B531761BB5F3}"/>
              </a:ext>
            </a:extLst>
          </p:cNvPr>
          <p:cNvSpPr>
            <a:spLocks noGrp="1"/>
          </p:cNvSpPr>
          <p:nvPr>
            <p:ph type="sldNum" sz="quarter" idx="12"/>
          </p:nvPr>
        </p:nvSpPr>
        <p:spPr/>
        <p:txBody>
          <a:bodyPr/>
          <a:lstStyle/>
          <a:p>
            <a:fld id="{DBA1B0FB-D917-4C8C-928F-313BD683BF39}" type="slidenum">
              <a:rPr lang="en-US" smtClean="0"/>
              <a:pPr/>
              <a:t>8</a:t>
            </a:fld>
            <a:endParaRPr lang="en-US" dirty="0"/>
          </a:p>
        </p:txBody>
      </p:sp>
    </p:spTree>
    <p:extLst>
      <p:ext uri="{BB962C8B-B14F-4D97-AF65-F5344CB8AC3E}">
        <p14:creationId xmlns:p14="http://schemas.microsoft.com/office/powerpoint/2010/main" val="268180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ED100-5ACC-B018-38A8-CE0FCA15629F}"/>
              </a:ext>
            </a:extLst>
          </p:cNvPr>
          <p:cNvSpPr>
            <a:spLocks noGrp="1"/>
          </p:cNvSpPr>
          <p:nvPr>
            <p:ph type="title"/>
          </p:nvPr>
        </p:nvSpPr>
        <p:spPr/>
        <p:txBody>
          <a:bodyPr/>
          <a:lstStyle/>
          <a:p>
            <a:r>
              <a:rPr lang="en-US" dirty="0"/>
              <a:t>Introduction</a:t>
            </a:r>
            <a:br>
              <a:rPr lang="en-US" dirty="0"/>
            </a:br>
            <a:r>
              <a:rPr lang="en-US" sz="3200" dirty="0"/>
              <a:t>Literature</a:t>
            </a:r>
            <a:endParaRPr lang="en-US" dirty="0"/>
          </a:p>
        </p:txBody>
      </p:sp>
      <p:sp>
        <p:nvSpPr>
          <p:cNvPr id="3" name="Content Placeholder 2">
            <a:extLst>
              <a:ext uri="{FF2B5EF4-FFF2-40B4-BE49-F238E27FC236}">
                <a16:creationId xmlns:a16="http://schemas.microsoft.com/office/drawing/2014/main" id="{083B22B3-F73B-26EF-20AD-A23B90B3D80E}"/>
              </a:ext>
            </a:extLst>
          </p:cNvPr>
          <p:cNvSpPr>
            <a:spLocks noGrp="1"/>
          </p:cNvSpPr>
          <p:nvPr>
            <p:ph idx="1"/>
          </p:nvPr>
        </p:nvSpPr>
        <p:spPr/>
        <p:txBody>
          <a:bodyPr/>
          <a:lstStyle/>
          <a:p>
            <a:r>
              <a:rPr lang="en-US" dirty="0"/>
              <a:t>Multi-Layer Perceptrons</a:t>
            </a:r>
          </a:p>
          <a:p>
            <a:pPr lvl="1"/>
            <a:r>
              <a:rPr lang="en-US" dirty="0"/>
              <a:t>Simple and fast</a:t>
            </a:r>
          </a:p>
          <a:p>
            <a:pPr lvl="1"/>
            <a:r>
              <a:rPr lang="en-US" dirty="0"/>
              <a:t>Easy to train</a:t>
            </a:r>
          </a:p>
          <a:p>
            <a:pPr lvl="1"/>
            <a:r>
              <a:rPr lang="en-US" dirty="0"/>
              <a:t>Lots of Literature</a:t>
            </a:r>
          </a:p>
          <a:p>
            <a:pPr lvl="1"/>
            <a:r>
              <a:rPr lang="en-US" dirty="0"/>
              <a:t>Cascaded Control</a:t>
            </a:r>
          </a:p>
          <a:p>
            <a:pPr marL="457200" lvl="1" indent="0">
              <a:buNone/>
            </a:pPr>
            <a:endParaRPr lang="en-US" dirty="0"/>
          </a:p>
        </p:txBody>
      </p:sp>
      <p:sp>
        <p:nvSpPr>
          <p:cNvPr id="5" name="Rectangle: Rounded Corners 4">
            <a:extLst>
              <a:ext uri="{FF2B5EF4-FFF2-40B4-BE49-F238E27FC236}">
                <a16:creationId xmlns:a16="http://schemas.microsoft.com/office/drawing/2014/main" id="{608D7B4A-EBD2-914A-F20B-9FDCAC75FBA4}"/>
              </a:ext>
            </a:extLst>
          </p:cNvPr>
          <p:cNvSpPr/>
          <p:nvPr/>
        </p:nvSpPr>
        <p:spPr>
          <a:xfrm>
            <a:off x="5174428" y="1409252"/>
            <a:ext cx="6217920" cy="4067705"/>
          </a:xfrm>
          <a:prstGeom prst="round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screenshot of a game&#10;&#10;AI-generated content may be incorrect.">
            <a:extLst>
              <a:ext uri="{FF2B5EF4-FFF2-40B4-BE49-F238E27FC236}">
                <a16:creationId xmlns:a16="http://schemas.microsoft.com/office/drawing/2014/main" id="{3DA23C15-004B-5084-1FB5-87C86CF25250}"/>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509803" y="1543724"/>
            <a:ext cx="5398358" cy="3723460"/>
          </a:xfrm>
          <a:prstGeom prst="rect">
            <a:avLst/>
          </a:prstGeom>
          <a:noFill/>
          <a:ln>
            <a:noFill/>
          </a:ln>
        </p:spPr>
      </p:pic>
      <p:sp>
        <p:nvSpPr>
          <p:cNvPr id="6" name="Slide Number Placeholder 5">
            <a:extLst>
              <a:ext uri="{FF2B5EF4-FFF2-40B4-BE49-F238E27FC236}">
                <a16:creationId xmlns:a16="http://schemas.microsoft.com/office/drawing/2014/main" id="{5B7982E6-4AA9-01F4-E022-70A2C58AE980}"/>
              </a:ext>
            </a:extLst>
          </p:cNvPr>
          <p:cNvSpPr>
            <a:spLocks noGrp="1"/>
          </p:cNvSpPr>
          <p:nvPr>
            <p:ph type="sldNum" sz="quarter" idx="12"/>
          </p:nvPr>
        </p:nvSpPr>
        <p:spPr/>
        <p:txBody>
          <a:bodyPr/>
          <a:lstStyle/>
          <a:p>
            <a:fld id="{DBA1B0FB-D917-4C8C-928F-313BD683BF39}" type="slidenum">
              <a:rPr lang="en-US" smtClean="0"/>
              <a:pPr/>
              <a:t>9</a:t>
            </a:fld>
            <a:endParaRPr lang="en-US" dirty="0"/>
          </a:p>
        </p:txBody>
      </p:sp>
    </p:spTree>
    <p:extLst>
      <p:ext uri="{BB962C8B-B14F-4D97-AF65-F5344CB8AC3E}">
        <p14:creationId xmlns:p14="http://schemas.microsoft.com/office/powerpoint/2010/main" val="1902396542"/>
      </p:ext>
    </p:extLst>
  </p:cSld>
  <p:clrMapOvr>
    <a:masterClrMapping/>
  </p:clrMapOvr>
  <p:extLst>
    <p:ext uri="{6950BFC3-D8DA-4A85-94F7-54DA5524770B}">
      <p188:commentRel xmlns:p188="http://schemas.microsoft.com/office/powerpoint/2018/8/main" r:id="rId3"/>
    </p:ext>
  </p:extLst>
</p:sld>
</file>

<file path=ppt/theme/theme1.xml><?xml version="1.0" encoding="utf-8"?>
<a:theme xmlns:a="http://schemas.openxmlformats.org/drawingml/2006/main" name="3DFloatVTI">
  <a:themeElements>
    <a:clrScheme name="Float">
      <a:dk1>
        <a:sysClr val="windowText" lastClr="000000"/>
      </a:dk1>
      <a:lt1>
        <a:sysClr val="window" lastClr="FFFFFF"/>
      </a:lt1>
      <a:dk2>
        <a:srgbClr val="1B192E"/>
      </a:dk2>
      <a:lt2>
        <a:srgbClr val="EAE5EB"/>
      </a:lt2>
      <a:accent1>
        <a:srgbClr val="13BE89"/>
      </a:accent1>
      <a:accent2>
        <a:srgbClr val="12B1BF"/>
      </a:accent2>
      <a:accent3>
        <a:srgbClr val="D40AA8"/>
      </a:accent3>
      <a:accent4>
        <a:srgbClr val="B86E62"/>
      </a:accent4>
      <a:accent5>
        <a:srgbClr val="A3A3C1"/>
      </a:accent5>
      <a:accent6>
        <a:srgbClr val="37335B"/>
      </a:accent6>
      <a:hlink>
        <a:srgbClr val="0066FF"/>
      </a:hlink>
      <a:folHlink>
        <a:srgbClr val="666699"/>
      </a:folHlink>
    </a:clrScheme>
    <a:fontScheme name="Float">
      <a:majorFont>
        <a:latin typeface="Walbaum Display"/>
        <a:ea typeface=""/>
        <a:cs typeface=""/>
      </a:majorFont>
      <a:minorFont>
        <a:latin typeface="Gill Sans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3DFloatVTI" id="{F59BA300-ED19-4B39-9AE3-7882B1DE8B78}" vid="{0FEC63E3-719F-4F50-9F1E-5B8BAF39109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F342EE1-43E5-4AFB-895D-B61B9656DC14}">
  <ds:schemaRefs>
    <ds:schemaRef ds:uri="http://schemas.microsoft.com/office/2006/documentManagement/types"/>
    <ds:schemaRef ds:uri="http://schemas.microsoft.com/sharepoint/v3"/>
    <ds:schemaRef ds:uri="http://purl.org/dc/dcmitype/"/>
    <ds:schemaRef ds:uri="http://purl.org/dc/elements/1.1/"/>
    <ds:schemaRef ds:uri="http://purl.org/dc/terms/"/>
    <ds:schemaRef ds:uri="http://schemas.microsoft.com/office/infopath/2007/PartnerControls"/>
    <ds:schemaRef ds:uri="http://schemas.microsoft.com/office/2006/metadata/properties"/>
    <ds:schemaRef ds:uri="http://www.w3.org/XML/1998/namespace"/>
    <ds:schemaRef ds:uri="http://schemas.openxmlformats.org/package/2006/metadata/core-properties"/>
    <ds:schemaRef ds:uri="230e9df3-be65-4c73-a93b-d1236ebd677e"/>
    <ds:schemaRef ds:uri="16c05727-aa75-4e4a-9b5f-8a80a1165891"/>
    <ds:schemaRef ds:uri="71af3243-3dd4-4a8d-8c0d-dd76da1f02a5"/>
  </ds:schemaRefs>
</ds:datastoreItem>
</file>

<file path=customXml/itemProps2.xml><?xml version="1.0" encoding="utf-8"?>
<ds:datastoreItem xmlns:ds="http://schemas.openxmlformats.org/officeDocument/2006/customXml" ds:itemID="{2F49CD38-5B57-4682-9FCE-B9174068D0AE}">
  <ds:schemaRefs>
    <ds:schemaRef ds:uri="http://schemas.microsoft.com/sharepoint/v3/contenttype/forms"/>
  </ds:schemaRefs>
</ds:datastoreItem>
</file>

<file path=customXml/itemProps3.xml><?xml version="1.0" encoding="utf-8"?>
<ds:datastoreItem xmlns:ds="http://schemas.openxmlformats.org/officeDocument/2006/customXml" ds:itemID="{797783A8-901D-4F73-81D7-AA6841BEB3D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{17041516-2F58-451B-B39D-F4EA67C8B4FE}TF7eddf224-c89c-478f-8f2f-bfb086892169e70e2347_win32-b3bdf7c6e0ee</Template>
  <TotalTime>33622</TotalTime>
  <Words>5883</Words>
  <Application>Microsoft Office PowerPoint</Application>
  <PresentationFormat>Widescreen</PresentationFormat>
  <Paragraphs>568</Paragraphs>
  <Slides>48</Slides>
  <Notes>40</Notes>
  <HiddenSlides>7</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48</vt:i4>
      </vt:variant>
    </vt:vector>
  </HeadingPairs>
  <TitlesOfParts>
    <vt:vector size="55" baseType="lpstr">
      <vt:lpstr>Aptos</vt:lpstr>
      <vt:lpstr>Arial</vt:lpstr>
      <vt:lpstr>Calibri</vt:lpstr>
      <vt:lpstr>Cambria Math</vt:lpstr>
      <vt:lpstr>Gill Sans MT</vt:lpstr>
      <vt:lpstr>Walbaum Display</vt:lpstr>
      <vt:lpstr>3DFloatVTI</vt:lpstr>
      <vt:lpstr>ML Controllers For Quadcopters  Nicholas Navarrete</vt:lpstr>
      <vt:lpstr>Agenda</vt:lpstr>
      <vt:lpstr>Introduction</vt:lpstr>
      <vt:lpstr>Introduction Lab</vt:lpstr>
      <vt:lpstr>Introduction Lab</vt:lpstr>
      <vt:lpstr>Introduction Previous Work</vt:lpstr>
      <vt:lpstr>PowerPoint Presentation</vt:lpstr>
      <vt:lpstr>Introduction Previous Work</vt:lpstr>
      <vt:lpstr>Introduction Literature</vt:lpstr>
      <vt:lpstr>Introduction Literature</vt:lpstr>
      <vt:lpstr>Introduction Literature</vt:lpstr>
      <vt:lpstr>Introduction The Gap</vt:lpstr>
      <vt:lpstr>Aside on Zero Shot Transfer</vt:lpstr>
      <vt:lpstr>Simulator </vt:lpstr>
      <vt:lpstr>Simulator</vt:lpstr>
      <vt:lpstr>Simulator</vt:lpstr>
      <vt:lpstr>Simulator Modifications</vt:lpstr>
      <vt:lpstr>Simulator Modifications</vt:lpstr>
      <vt:lpstr>Simulator Modifications</vt:lpstr>
      <vt:lpstr>Simulator Modifications</vt:lpstr>
      <vt:lpstr>Simulator Modifications</vt:lpstr>
      <vt:lpstr>Simulator Modifications</vt:lpstr>
      <vt:lpstr>Learning Background</vt:lpstr>
      <vt:lpstr>Learning Background</vt:lpstr>
      <vt:lpstr>Learning Background</vt:lpstr>
      <vt:lpstr>Learning Background</vt:lpstr>
      <vt:lpstr>ML Journey</vt:lpstr>
      <vt:lpstr>ML Journey</vt:lpstr>
      <vt:lpstr>ML Journey</vt:lpstr>
      <vt:lpstr>ML Journey</vt:lpstr>
      <vt:lpstr>Testing Robustness</vt:lpstr>
      <vt:lpstr>Testing Robustness</vt:lpstr>
      <vt:lpstr>Testing Robustness</vt:lpstr>
      <vt:lpstr>Testing Robustness</vt:lpstr>
      <vt:lpstr>Testing Robustness</vt:lpstr>
      <vt:lpstr>Testing Robustness</vt:lpstr>
      <vt:lpstr>Testing Robustness</vt:lpstr>
      <vt:lpstr>Findings</vt:lpstr>
      <vt:lpstr>Findings</vt:lpstr>
      <vt:lpstr>PowerPoint Presentation</vt:lpstr>
      <vt:lpstr>PowerPoint Presentation</vt:lpstr>
      <vt:lpstr>PowerPoint Presentation</vt:lpstr>
      <vt:lpstr>PowerPoint Presentation</vt:lpstr>
      <vt:lpstr>PowerPoint Presentation</vt:lpstr>
      <vt:lpstr>Real Testing</vt:lpstr>
      <vt:lpstr>Conclusions</vt:lpstr>
      <vt:lpstr>Conclusions</vt:lpstr>
      <vt:lpstr>Thank you! 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nicholas navarrete</dc:creator>
  <cp:lastModifiedBy>nicholas navarrete</cp:lastModifiedBy>
  <cp:revision>6</cp:revision>
  <dcterms:created xsi:type="dcterms:W3CDTF">2025-12-23T03:48:25Z</dcterms:created>
  <dcterms:modified xsi:type="dcterms:W3CDTF">2026-01-29T03:52:33Z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